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70" r:id="rId2"/>
    <p:sldMasterId id="2147483662" r:id="rId3"/>
    <p:sldMasterId id="2147483665" r:id="rId4"/>
    <p:sldMasterId id="2147483663" r:id="rId5"/>
  </p:sldMasterIdLst>
  <p:notesMasterIdLst>
    <p:notesMasterId r:id="rId30"/>
  </p:notesMasterIdLst>
  <p:sldIdLst>
    <p:sldId id="256" r:id="rId6"/>
    <p:sldId id="280" r:id="rId7"/>
    <p:sldId id="284" r:id="rId8"/>
    <p:sldId id="282" r:id="rId9"/>
    <p:sldId id="291" r:id="rId10"/>
    <p:sldId id="297" r:id="rId11"/>
    <p:sldId id="293" r:id="rId12"/>
    <p:sldId id="286" r:id="rId13"/>
    <p:sldId id="292" r:id="rId14"/>
    <p:sldId id="298" r:id="rId15"/>
    <p:sldId id="287" r:id="rId16"/>
    <p:sldId id="303" r:id="rId17"/>
    <p:sldId id="304" r:id="rId18"/>
    <p:sldId id="300" r:id="rId19"/>
    <p:sldId id="299" r:id="rId20"/>
    <p:sldId id="305" r:id="rId21"/>
    <p:sldId id="289" r:id="rId22"/>
    <p:sldId id="294" r:id="rId23"/>
    <p:sldId id="288" r:id="rId24"/>
    <p:sldId id="295" r:id="rId25"/>
    <p:sldId id="302" r:id="rId26"/>
    <p:sldId id="290" r:id="rId27"/>
    <p:sldId id="296" r:id="rId28"/>
    <p:sldId id="26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D15"/>
    <a:srgbClr val="202321"/>
    <a:srgbClr val="616468"/>
    <a:srgbClr val="F1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0371C-9C9A-4F07-BB7F-355F91EA9AD6}" v="564" dt="2024-10-08T02:47:05.4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0" autoAdjust="0"/>
    <p:restoredTop sz="67698" autoAdjust="0"/>
  </p:normalViewPr>
  <p:slideViewPr>
    <p:cSldViewPr snapToGrid="0" snapToObjects="1" showGuides="1">
      <p:cViewPr varScale="1">
        <p:scale>
          <a:sx n="55" d="100"/>
          <a:sy n="55" d="100"/>
        </p:scale>
        <p:origin x="136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ZQY AMELIA ZEIN" userId="e705029b-b1a2-45ce-8dea-413a16a979b4" providerId="ADAL" clId="{0760371C-9C9A-4F07-BB7F-355F91EA9AD6}"/>
    <pc:docChg chg="undo custSel addSld delSld modSld sldOrd addSection delSection modSection">
      <pc:chgData name="RIZQY AMELIA ZEIN" userId="e705029b-b1a2-45ce-8dea-413a16a979b4" providerId="ADAL" clId="{0760371C-9C9A-4F07-BB7F-355F91EA9AD6}" dt="2024-10-08T02:47:05.432" v="17105" actId="20577"/>
      <pc:docMkLst>
        <pc:docMk/>
      </pc:docMkLst>
      <pc:sldChg chg="addSp delSp modSp mod modNotesTx">
        <pc:chgData name="RIZQY AMELIA ZEIN" userId="e705029b-b1a2-45ce-8dea-413a16a979b4" providerId="ADAL" clId="{0760371C-9C9A-4F07-BB7F-355F91EA9AD6}" dt="2024-10-05T18:08:17.730" v="353" actId="1076"/>
        <pc:sldMkLst>
          <pc:docMk/>
          <pc:sldMk cId="2797848466" sldId="256"/>
        </pc:sldMkLst>
        <pc:spChg chg="add del">
          <ac:chgData name="RIZQY AMELIA ZEIN" userId="e705029b-b1a2-45ce-8dea-413a16a979b4" providerId="ADAL" clId="{0760371C-9C9A-4F07-BB7F-355F91EA9AD6}" dt="2024-10-05T18:06:39.771" v="333" actId="22"/>
          <ac:spMkLst>
            <pc:docMk/>
            <pc:sldMk cId="2797848466" sldId="256"/>
            <ac:spMk id="3" creationId="{8F7599DB-AF89-295F-38C7-5DA87C3AB4A5}"/>
          </ac:spMkLst>
        </pc:spChg>
        <pc:spChg chg="add mod">
          <ac:chgData name="RIZQY AMELIA ZEIN" userId="e705029b-b1a2-45ce-8dea-413a16a979b4" providerId="ADAL" clId="{0760371C-9C9A-4F07-BB7F-355F91EA9AD6}" dt="2024-10-05T18:07:59.272" v="347" actId="1038"/>
          <ac:spMkLst>
            <pc:docMk/>
            <pc:sldMk cId="2797848466" sldId="256"/>
            <ac:spMk id="5" creationId="{66DE32ED-2DF4-9178-585C-A55E96DAEEF0}"/>
          </ac:spMkLst>
        </pc:spChg>
        <pc:spChg chg="mod">
          <ac:chgData name="RIZQY AMELIA ZEIN" userId="e705029b-b1a2-45ce-8dea-413a16a979b4" providerId="ADAL" clId="{0760371C-9C9A-4F07-BB7F-355F91EA9AD6}" dt="2024-10-05T16:30:42.834" v="206" actId="20577"/>
          <ac:spMkLst>
            <pc:docMk/>
            <pc:sldMk cId="2797848466" sldId="256"/>
            <ac:spMk id="9" creationId="{7DD2C15C-75DA-46CD-81A6-14E82A21792C}"/>
          </ac:spMkLst>
        </pc:spChg>
        <pc:spChg chg="mod">
          <ac:chgData name="RIZQY AMELIA ZEIN" userId="e705029b-b1a2-45ce-8dea-413a16a979b4" providerId="ADAL" clId="{0760371C-9C9A-4F07-BB7F-355F91EA9AD6}" dt="2024-10-05T16:29:53.027" v="84" actId="1076"/>
          <ac:spMkLst>
            <pc:docMk/>
            <pc:sldMk cId="2797848466" sldId="256"/>
            <ac:spMk id="10" creationId="{858F9C32-6446-4596-921B-6B4B00F1E0E6}"/>
          </ac:spMkLst>
        </pc:spChg>
        <pc:spChg chg="mod">
          <ac:chgData name="RIZQY AMELIA ZEIN" userId="e705029b-b1a2-45ce-8dea-413a16a979b4" providerId="ADAL" clId="{0760371C-9C9A-4F07-BB7F-355F91EA9AD6}" dt="2024-10-05T16:31:38.982" v="330" actId="20577"/>
          <ac:spMkLst>
            <pc:docMk/>
            <pc:sldMk cId="2797848466" sldId="256"/>
            <ac:spMk id="11" creationId="{00846783-BE5C-4BC1-ACB8-E7CD4ADF0D1C}"/>
          </ac:spMkLst>
        </pc:spChg>
        <pc:picChg chg="add mod">
          <ac:chgData name="RIZQY AMELIA ZEIN" userId="e705029b-b1a2-45ce-8dea-413a16a979b4" providerId="ADAL" clId="{0760371C-9C9A-4F07-BB7F-355F91EA9AD6}" dt="2024-10-05T18:08:17.730" v="353" actId="1076"/>
          <ac:picMkLst>
            <pc:docMk/>
            <pc:sldMk cId="2797848466" sldId="256"/>
            <ac:picMk id="4" creationId="{90D1C485-33C3-924B-F2B2-D0472C6BD080}"/>
          </ac:picMkLst>
        </pc:picChg>
        <pc:picChg chg="del">
          <ac:chgData name="RIZQY AMELIA ZEIN" userId="e705029b-b1a2-45ce-8dea-413a16a979b4" providerId="ADAL" clId="{0760371C-9C9A-4F07-BB7F-355F91EA9AD6}" dt="2024-10-05T18:06:36.787" v="331" actId="478"/>
          <ac:picMkLst>
            <pc:docMk/>
            <pc:sldMk cId="2797848466" sldId="256"/>
            <ac:picMk id="1026" creationId="{AE87E516-8B23-420E-8E1F-38F58BC35373}"/>
          </ac:picMkLst>
        </pc:picChg>
      </pc:sldChg>
      <pc:sldChg chg="addSp delSp modSp mod modNotesTx">
        <pc:chgData name="RIZQY AMELIA ZEIN" userId="e705029b-b1a2-45ce-8dea-413a16a979b4" providerId="ADAL" clId="{0760371C-9C9A-4F07-BB7F-355F91EA9AD6}" dt="2024-10-05T18:09:31.595" v="424" actId="1076"/>
        <pc:sldMkLst>
          <pc:docMk/>
          <pc:sldMk cId="3598885345" sldId="263"/>
        </pc:sldMkLst>
        <pc:spChg chg="add mod">
          <ac:chgData name="RIZQY AMELIA ZEIN" userId="e705029b-b1a2-45ce-8dea-413a16a979b4" providerId="ADAL" clId="{0760371C-9C9A-4F07-BB7F-355F91EA9AD6}" dt="2024-10-05T16:30:57.372" v="208" actId="207"/>
          <ac:spMkLst>
            <pc:docMk/>
            <pc:sldMk cId="3598885345" sldId="263"/>
            <ac:spMk id="2" creationId="{A289CB06-E9F3-CBDB-450D-980720E22739}"/>
          </ac:spMkLst>
        </pc:spChg>
        <pc:spChg chg="del">
          <ac:chgData name="RIZQY AMELIA ZEIN" userId="e705029b-b1a2-45ce-8dea-413a16a979b4" providerId="ADAL" clId="{0760371C-9C9A-4F07-BB7F-355F91EA9AD6}" dt="2024-10-05T16:26:26.324" v="8" actId="478"/>
          <ac:spMkLst>
            <pc:docMk/>
            <pc:sldMk cId="3598885345" sldId="263"/>
            <ac:spMk id="3" creationId="{CE54A602-3E1B-4C57-0B40-9EB6F21AFF4B}"/>
          </ac:spMkLst>
        </pc:spChg>
        <pc:spChg chg="del">
          <ac:chgData name="RIZQY AMELIA ZEIN" userId="e705029b-b1a2-45ce-8dea-413a16a979b4" providerId="ADAL" clId="{0760371C-9C9A-4F07-BB7F-355F91EA9AD6}" dt="2024-10-05T16:26:26.324" v="8" actId="478"/>
          <ac:spMkLst>
            <pc:docMk/>
            <pc:sldMk cId="3598885345" sldId="263"/>
            <ac:spMk id="4" creationId="{5E96B279-D02A-D463-1010-9050A1026683}"/>
          </ac:spMkLst>
        </pc:spChg>
        <pc:spChg chg="del">
          <ac:chgData name="RIZQY AMELIA ZEIN" userId="e705029b-b1a2-45ce-8dea-413a16a979b4" providerId="ADAL" clId="{0760371C-9C9A-4F07-BB7F-355F91EA9AD6}" dt="2024-10-05T16:26:26.324" v="8" actId="478"/>
          <ac:spMkLst>
            <pc:docMk/>
            <pc:sldMk cId="3598885345" sldId="263"/>
            <ac:spMk id="5" creationId="{024F7385-CE45-4C7B-15ED-C64998B44A85}"/>
          </ac:spMkLst>
        </pc:spChg>
        <pc:spChg chg="add mod">
          <ac:chgData name="RIZQY AMELIA ZEIN" userId="e705029b-b1a2-45ce-8dea-413a16a979b4" providerId="ADAL" clId="{0760371C-9C9A-4F07-BB7F-355F91EA9AD6}" dt="2024-10-05T16:30:57.372" v="208" actId="207"/>
          <ac:spMkLst>
            <pc:docMk/>
            <pc:sldMk cId="3598885345" sldId="263"/>
            <ac:spMk id="8" creationId="{D30316BB-0A24-7675-27E1-002487F91172}"/>
          </ac:spMkLst>
        </pc:spChg>
        <pc:spChg chg="add mod">
          <ac:chgData name="RIZQY AMELIA ZEIN" userId="e705029b-b1a2-45ce-8dea-413a16a979b4" providerId="ADAL" clId="{0760371C-9C9A-4F07-BB7F-355F91EA9AD6}" dt="2024-10-05T18:09:31.595" v="424" actId="1076"/>
          <ac:spMkLst>
            <pc:docMk/>
            <pc:sldMk cId="3598885345" sldId="263"/>
            <ac:spMk id="9" creationId="{B6A853F8-EA14-F37B-FD3F-2C06203A92CD}"/>
          </ac:spMkLst>
        </pc:spChg>
        <pc:spChg chg="del">
          <ac:chgData name="RIZQY AMELIA ZEIN" userId="e705029b-b1a2-45ce-8dea-413a16a979b4" providerId="ADAL" clId="{0760371C-9C9A-4F07-BB7F-355F91EA9AD6}" dt="2024-10-05T16:26:26.324" v="8" actId="478"/>
          <ac:spMkLst>
            <pc:docMk/>
            <pc:sldMk cId="3598885345" sldId="263"/>
            <ac:spMk id="10" creationId="{31BE5E1D-2E44-17B6-7FBD-BBB5DF874884}"/>
          </ac:spMkLst>
        </pc:spChg>
        <pc:spChg chg="del">
          <ac:chgData name="RIZQY AMELIA ZEIN" userId="e705029b-b1a2-45ce-8dea-413a16a979b4" providerId="ADAL" clId="{0760371C-9C9A-4F07-BB7F-355F91EA9AD6}" dt="2024-10-05T16:26:26.324" v="8" actId="478"/>
          <ac:spMkLst>
            <pc:docMk/>
            <pc:sldMk cId="3598885345" sldId="263"/>
            <ac:spMk id="11" creationId="{3399B0D0-B248-78A8-F9FD-02B80363EFF2}"/>
          </ac:spMkLst>
        </pc:spChg>
        <pc:spChg chg="del">
          <ac:chgData name="RIZQY AMELIA ZEIN" userId="e705029b-b1a2-45ce-8dea-413a16a979b4" providerId="ADAL" clId="{0760371C-9C9A-4F07-BB7F-355F91EA9AD6}" dt="2024-10-05T16:26:26.324" v="8" actId="478"/>
          <ac:spMkLst>
            <pc:docMk/>
            <pc:sldMk cId="3598885345" sldId="263"/>
            <ac:spMk id="12" creationId="{FDCA5738-6FC8-BD14-91B2-4864765F3AC7}"/>
          </ac:spMkLst>
        </pc:spChg>
        <pc:spChg chg="del">
          <ac:chgData name="RIZQY AMELIA ZEIN" userId="e705029b-b1a2-45ce-8dea-413a16a979b4" providerId="ADAL" clId="{0760371C-9C9A-4F07-BB7F-355F91EA9AD6}" dt="2024-10-05T16:26:26.324" v="8" actId="478"/>
          <ac:spMkLst>
            <pc:docMk/>
            <pc:sldMk cId="3598885345" sldId="263"/>
            <ac:spMk id="13" creationId="{E2034DB2-CDA3-68B6-6EE8-2A423E31334E}"/>
          </ac:spMkLst>
        </pc:spChg>
        <pc:picChg chg="del">
          <ac:chgData name="RIZQY AMELIA ZEIN" userId="e705029b-b1a2-45ce-8dea-413a16a979b4" providerId="ADAL" clId="{0760371C-9C9A-4F07-BB7F-355F91EA9AD6}" dt="2024-10-05T16:26:26.324" v="8" actId="478"/>
          <ac:picMkLst>
            <pc:docMk/>
            <pc:sldMk cId="3598885345" sldId="263"/>
            <ac:picMk id="6" creationId="{043B32A3-DAC4-ECFF-498C-8882061A7034}"/>
          </ac:picMkLst>
        </pc:picChg>
        <pc:picChg chg="mod">
          <ac:chgData name="RIZQY AMELIA ZEIN" userId="e705029b-b1a2-45ce-8dea-413a16a979b4" providerId="ADAL" clId="{0760371C-9C9A-4F07-BB7F-355F91EA9AD6}" dt="2024-10-05T16:27:44.264" v="36" actId="1076"/>
          <ac:picMkLst>
            <pc:docMk/>
            <pc:sldMk cId="3598885345" sldId="263"/>
            <ac:picMk id="7" creationId="{FC283704-8206-D0F0-420B-40645E149515}"/>
          </ac:picMkLst>
        </pc:picChg>
        <pc:picChg chg="del">
          <ac:chgData name="RIZQY AMELIA ZEIN" userId="e705029b-b1a2-45ce-8dea-413a16a979b4" providerId="ADAL" clId="{0760371C-9C9A-4F07-BB7F-355F91EA9AD6}" dt="2024-10-05T16:26:26.324" v="8" actId="478"/>
          <ac:picMkLst>
            <pc:docMk/>
            <pc:sldMk cId="3598885345" sldId="263"/>
            <ac:picMk id="1026" creationId="{7FD2DA4E-372C-EF2F-4145-9D37304F220E}"/>
          </ac:picMkLst>
        </pc:picChg>
        <pc:picChg chg="del">
          <ac:chgData name="RIZQY AMELIA ZEIN" userId="e705029b-b1a2-45ce-8dea-413a16a979b4" providerId="ADAL" clId="{0760371C-9C9A-4F07-BB7F-355F91EA9AD6}" dt="2024-10-05T16:26:26.324" v="8" actId="478"/>
          <ac:picMkLst>
            <pc:docMk/>
            <pc:sldMk cId="3598885345" sldId="263"/>
            <ac:picMk id="1032" creationId="{E89DE6D5-A0A7-DA77-24F6-5E49B9216355}"/>
          </ac:picMkLst>
        </pc:picChg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1196885087" sldId="270"/>
        </pc:sldMkLst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994037834" sldId="271"/>
        </pc:sldMkLst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1451671988" sldId="273"/>
        </pc:sldMkLst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1445707771" sldId="274"/>
        </pc:sldMkLst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3418824867" sldId="275"/>
        </pc:sldMkLst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1402102853" sldId="276"/>
        </pc:sldMkLst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2284525589" sldId="277"/>
        </pc:sldMkLst>
      </pc:sldChg>
      <pc:sldChg chg="del">
        <pc:chgData name="RIZQY AMELIA ZEIN" userId="e705029b-b1a2-45ce-8dea-413a16a979b4" providerId="ADAL" clId="{0760371C-9C9A-4F07-BB7F-355F91EA9AD6}" dt="2024-10-05T16:22:55.834" v="0" actId="47"/>
        <pc:sldMkLst>
          <pc:docMk/>
          <pc:sldMk cId="3728352568" sldId="278"/>
        </pc:sldMkLst>
      </pc:sldChg>
      <pc:sldChg chg="del">
        <pc:chgData name="RIZQY AMELIA ZEIN" userId="e705029b-b1a2-45ce-8dea-413a16a979b4" providerId="ADAL" clId="{0760371C-9C9A-4F07-BB7F-355F91EA9AD6}" dt="2024-10-05T16:26:05.194" v="5" actId="47"/>
        <pc:sldMkLst>
          <pc:docMk/>
          <pc:sldMk cId="954639003" sldId="279"/>
        </pc:sldMkLst>
      </pc:sldChg>
      <pc:sldChg chg="addSp modSp new add del mod modNotesTx">
        <pc:chgData name="RIZQY AMELIA ZEIN" userId="e705029b-b1a2-45ce-8dea-413a16a979b4" providerId="ADAL" clId="{0760371C-9C9A-4F07-BB7F-355F91EA9AD6}" dt="2024-10-05T18:24:28.016" v="872"/>
        <pc:sldMkLst>
          <pc:docMk/>
          <pc:sldMk cId="1710177039" sldId="280"/>
        </pc:sldMkLst>
        <pc:picChg chg="add mod">
          <ac:chgData name="RIZQY AMELIA ZEIN" userId="e705029b-b1a2-45ce-8dea-413a16a979b4" providerId="ADAL" clId="{0760371C-9C9A-4F07-BB7F-355F91EA9AD6}" dt="2024-10-05T18:11:12.890" v="433" actId="1076"/>
          <ac:picMkLst>
            <pc:docMk/>
            <pc:sldMk cId="1710177039" sldId="280"/>
            <ac:picMk id="6" creationId="{ED8A3185-CDAF-5990-0AE7-09AD08906B0C}"/>
          </ac:picMkLst>
        </pc:picChg>
      </pc:sldChg>
      <pc:sldChg chg="addSp delSp new del mod ord">
        <pc:chgData name="RIZQY AMELIA ZEIN" userId="e705029b-b1a2-45ce-8dea-413a16a979b4" providerId="ADAL" clId="{0760371C-9C9A-4F07-BB7F-355F91EA9AD6}" dt="2024-10-05T18:23:04.127" v="847" actId="47"/>
        <pc:sldMkLst>
          <pc:docMk/>
          <pc:sldMk cId="1436054143" sldId="281"/>
        </pc:sldMkLst>
        <pc:picChg chg="add del">
          <ac:chgData name="RIZQY AMELIA ZEIN" userId="e705029b-b1a2-45ce-8dea-413a16a979b4" providerId="ADAL" clId="{0760371C-9C9A-4F07-BB7F-355F91EA9AD6}" dt="2024-10-05T18:11:00.794" v="430" actId="21"/>
          <ac:picMkLst>
            <pc:docMk/>
            <pc:sldMk cId="1436054143" sldId="281"/>
            <ac:picMk id="6" creationId="{ED8A3185-CDAF-5990-0AE7-09AD08906B0C}"/>
          </ac:picMkLst>
        </pc:picChg>
      </pc:sldChg>
      <pc:sldChg chg="addSp delSp modSp add mod">
        <pc:chgData name="RIZQY AMELIA ZEIN" userId="e705029b-b1a2-45ce-8dea-413a16a979b4" providerId="ADAL" clId="{0760371C-9C9A-4F07-BB7F-355F91EA9AD6}" dt="2024-10-05T18:21:10.090" v="810" actId="255"/>
        <pc:sldMkLst>
          <pc:docMk/>
          <pc:sldMk cId="494345933" sldId="282"/>
        </pc:sldMkLst>
        <pc:spChg chg="mod">
          <ac:chgData name="RIZQY AMELIA ZEIN" userId="e705029b-b1a2-45ce-8dea-413a16a979b4" providerId="ADAL" clId="{0760371C-9C9A-4F07-BB7F-355F91EA9AD6}" dt="2024-10-05T18:21:10.090" v="810" actId="255"/>
          <ac:spMkLst>
            <pc:docMk/>
            <pc:sldMk cId="494345933" sldId="282"/>
            <ac:spMk id="2" creationId="{475DC4B1-7781-0FF6-319A-EF08EA5276AE}"/>
          </ac:spMkLst>
        </pc:spChg>
        <pc:graphicFrameChg chg="add del modGraphic">
          <ac:chgData name="RIZQY AMELIA ZEIN" userId="e705029b-b1a2-45ce-8dea-413a16a979b4" providerId="ADAL" clId="{0760371C-9C9A-4F07-BB7F-355F91EA9AD6}" dt="2024-10-05T18:20:54.215" v="807" actId="27309"/>
          <ac:graphicFrameMkLst>
            <pc:docMk/>
            <pc:sldMk cId="494345933" sldId="282"/>
            <ac:graphicFrameMk id="4" creationId="{3B46AD8A-CC20-6E5F-DAC3-4569B971E20E}"/>
          </ac:graphicFrameMkLst>
        </pc:graphicFrameChg>
      </pc:sldChg>
      <pc:sldChg chg="new del">
        <pc:chgData name="RIZQY AMELIA ZEIN" userId="e705029b-b1a2-45ce-8dea-413a16a979b4" providerId="ADAL" clId="{0760371C-9C9A-4F07-BB7F-355F91EA9AD6}" dt="2024-10-05T16:26:02.589" v="4" actId="47"/>
        <pc:sldMkLst>
          <pc:docMk/>
          <pc:sldMk cId="2688484576" sldId="282"/>
        </pc:sldMkLst>
      </pc:sldChg>
      <pc:sldChg chg="add del">
        <pc:chgData name="RIZQY AMELIA ZEIN" userId="e705029b-b1a2-45ce-8dea-413a16a979b4" providerId="ADAL" clId="{0760371C-9C9A-4F07-BB7F-355F91EA9AD6}" dt="2024-10-05T18:21:13.358" v="811" actId="47"/>
        <pc:sldMkLst>
          <pc:docMk/>
          <pc:sldMk cId="3713022883" sldId="283"/>
        </pc:sldMkLst>
      </pc:sldChg>
      <pc:sldChg chg="modSp add mod ord">
        <pc:chgData name="RIZQY AMELIA ZEIN" userId="e705029b-b1a2-45ce-8dea-413a16a979b4" providerId="ADAL" clId="{0760371C-9C9A-4F07-BB7F-355F91EA9AD6}" dt="2024-10-06T18:26:09.779" v="5862" actId="20577"/>
        <pc:sldMkLst>
          <pc:docMk/>
          <pc:sldMk cId="1442103454" sldId="284"/>
        </pc:sldMkLst>
        <pc:spChg chg="mod">
          <ac:chgData name="RIZQY AMELIA ZEIN" userId="e705029b-b1a2-45ce-8dea-413a16a979b4" providerId="ADAL" clId="{0760371C-9C9A-4F07-BB7F-355F91EA9AD6}" dt="2024-10-05T18:15:00.166" v="465" actId="2711"/>
          <ac:spMkLst>
            <pc:docMk/>
            <pc:sldMk cId="1442103454" sldId="284"/>
            <ac:spMk id="2" creationId="{02B22E40-D96E-75C1-6F34-426949799568}"/>
          </ac:spMkLst>
        </pc:spChg>
        <pc:spChg chg="mod">
          <ac:chgData name="RIZQY AMELIA ZEIN" userId="e705029b-b1a2-45ce-8dea-413a16a979b4" providerId="ADAL" clId="{0760371C-9C9A-4F07-BB7F-355F91EA9AD6}" dt="2024-10-05T18:20:47.675" v="805" actId="403"/>
          <ac:spMkLst>
            <pc:docMk/>
            <pc:sldMk cId="1442103454" sldId="284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6T18:26:09.779" v="5862" actId="20577"/>
          <ac:spMkLst>
            <pc:docMk/>
            <pc:sldMk cId="1442103454" sldId="284"/>
            <ac:spMk id="4" creationId="{44BF4725-2A72-D874-F768-A900B8C7A70B}"/>
          </ac:spMkLst>
        </pc:spChg>
      </pc:sldChg>
      <pc:sldChg chg="add del ord">
        <pc:chgData name="RIZQY AMELIA ZEIN" userId="e705029b-b1a2-45ce-8dea-413a16a979b4" providerId="ADAL" clId="{0760371C-9C9A-4F07-BB7F-355F91EA9AD6}" dt="2024-10-05T18:23:01.596" v="846" actId="47"/>
        <pc:sldMkLst>
          <pc:docMk/>
          <pc:sldMk cId="63317139" sldId="285"/>
        </pc:sldMkLst>
      </pc:sldChg>
      <pc:sldChg chg="modSp add mod">
        <pc:chgData name="RIZQY AMELIA ZEIN" userId="e705029b-b1a2-45ce-8dea-413a16a979b4" providerId="ADAL" clId="{0760371C-9C9A-4F07-BB7F-355F91EA9AD6}" dt="2024-10-05T18:21:35.720" v="817"/>
        <pc:sldMkLst>
          <pc:docMk/>
          <pc:sldMk cId="2926848029" sldId="286"/>
        </pc:sldMkLst>
        <pc:spChg chg="mod">
          <ac:chgData name="RIZQY AMELIA ZEIN" userId="e705029b-b1a2-45ce-8dea-413a16a979b4" providerId="ADAL" clId="{0760371C-9C9A-4F07-BB7F-355F91EA9AD6}" dt="2024-10-05T18:21:35.720" v="817"/>
          <ac:spMkLst>
            <pc:docMk/>
            <pc:sldMk cId="2926848029" sldId="286"/>
            <ac:spMk id="2" creationId="{475DC4B1-7781-0FF6-319A-EF08EA5276AE}"/>
          </ac:spMkLst>
        </pc:spChg>
      </pc:sldChg>
      <pc:sldChg chg="modSp add mod">
        <pc:chgData name="RIZQY AMELIA ZEIN" userId="e705029b-b1a2-45ce-8dea-413a16a979b4" providerId="ADAL" clId="{0760371C-9C9A-4F07-BB7F-355F91EA9AD6}" dt="2024-10-06T18:25:54.967" v="5822" actId="14100"/>
        <pc:sldMkLst>
          <pc:docMk/>
          <pc:sldMk cId="1695755675" sldId="287"/>
        </pc:sldMkLst>
        <pc:spChg chg="mod">
          <ac:chgData name="RIZQY AMELIA ZEIN" userId="e705029b-b1a2-45ce-8dea-413a16a979b4" providerId="ADAL" clId="{0760371C-9C9A-4F07-BB7F-355F91EA9AD6}" dt="2024-10-06T18:25:54.967" v="5822" actId="14100"/>
          <ac:spMkLst>
            <pc:docMk/>
            <pc:sldMk cId="1695755675" sldId="287"/>
            <ac:spMk id="2" creationId="{475DC4B1-7781-0FF6-319A-EF08EA5276AE}"/>
          </ac:spMkLst>
        </pc:spChg>
      </pc:sldChg>
      <pc:sldChg chg="modSp add mod">
        <pc:chgData name="RIZQY AMELIA ZEIN" userId="e705029b-b1a2-45ce-8dea-413a16a979b4" providerId="ADAL" clId="{0760371C-9C9A-4F07-BB7F-355F91EA9AD6}" dt="2024-10-05T18:22:00.027" v="820"/>
        <pc:sldMkLst>
          <pc:docMk/>
          <pc:sldMk cId="1127371486" sldId="288"/>
        </pc:sldMkLst>
        <pc:spChg chg="mod">
          <ac:chgData name="RIZQY AMELIA ZEIN" userId="e705029b-b1a2-45ce-8dea-413a16a979b4" providerId="ADAL" clId="{0760371C-9C9A-4F07-BB7F-355F91EA9AD6}" dt="2024-10-05T18:22:00.027" v="820"/>
          <ac:spMkLst>
            <pc:docMk/>
            <pc:sldMk cId="1127371486" sldId="288"/>
            <ac:spMk id="2" creationId="{475DC4B1-7781-0FF6-319A-EF08EA5276AE}"/>
          </ac:spMkLst>
        </pc:spChg>
      </pc:sldChg>
      <pc:sldChg chg="modSp add mod ord">
        <pc:chgData name="RIZQY AMELIA ZEIN" userId="e705029b-b1a2-45ce-8dea-413a16a979b4" providerId="ADAL" clId="{0760371C-9C9A-4F07-BB7F-355F91EA9AD6}" dt="2024-10-05T18:22:19.856" v="828"/>
        <pc:sldMkLst>
          <pc:docMk/>
          <pc:sldMk cId="2281915083" sldId="289"/>
        </pc:sldMkLst>
        <pc:spChg chg="mod">
          <ac:chgData name="RIZQY AMELIA ZEIN" userId="e705029b-b1a2-45ce-8dea-413a16a979b4" providerId="ADAL" clId="{0760371C-9C9A-4F07-BB7F-355F91EA9AD6}" dt="2024-10-05T18:22:16.968" v="826"/>
          <ac:spMkLst>
            <pc:docMk/>
            <pc:sldMk cId="2281915083" sldId="289"/>
            <ac:spMk id="2" creationId="{475DC4B1-7781-0FF6-319A-EF08EA5276AE}"/>
          </ac:spMkLst>
        </pc:spChg>
      </pc:sldChg>
      <pc:sldChg chg="modSp add mod">
        <pc:chgData name="RIZQY AMELIA ZEIN" userId="e705029b-b1a2-45ce-8dea-413a16a979b4" providerId="ADAL" clId="{0760371C-9C9A-4F07-BB7F-355F91EA9AD6}" dt="2024-10-05T18:22:25.404" v="834" actId="20577"/>
        <pc:sldMkLst>
          <pc:docMk/>
          <pc:sldMk cId="4024092959" sldId="290"/>
        </pc:sldMkLst>
        <pc:spChg chg="mod">
          <ac:chgData name="RIZQY AMELIA ZEIN" userId="e705029b-b1a2-45ce-8dea-413a16a979b4" providerId="ADAL" clId="{0760371C-9C9A-4F07-BB7F-355F91EA9AD6}" dt="2024-10-05T18:22:25.404" v="834" actId="20577"/>
          <ac:spMkLst>
            <pc:docMk/>
            <pc:sldMk cId="4024092959" sldId="290"/>
            <ac:spMk id="2" creationId="{475DC4B1-7781-0FF6-319A-EF08EA5276AE}"/>
          </ac:spMkLst>
        </pc:spChg>
      </pc:sldChg>
      <pc:sldChg chg="addSp modSp add del mod ord modAnim modNotesTx">
        <pc:chgData name="RIZQY AMELIA ZEIN" userId="e705029b-b1a2-45ce-8dea-413a16a979b4" providerId="ADAL" clId="{0760371C-9C9A-4F07-BB7F-355F91EA9AD6}" dt="2024-10-06T18:24:42.877" v="5779"/>
        <pc:sldMkLst>
          <pc:docMk/>
          <pc:sldMk cId="3027933683" sldId="291"/>
        </pc:sldMkLst>
        <pc:spChg chg="mod">
          <ac:chgData name="RIZQY AMELIA ZEIN" userId="e705029b-b1a2-45ce-8dea-413a16a979b4" providerId="ADAL" clId="{0760371C-9C9A-4F07-BB7F-355F91EA9AD6}" dt="2024-10-05T18:23:11.731" v="850" actId="2711"/>
          <ac:spMkLst>
            <pc:docMk/>
            <pc:sldMk cId="3027933683" sldId="291"/>
            <ac:spMk id="2" creationId="{02B22E40-D96E-75C1-6F34-426949799568}"/>
          </ac:spMkLst>
        </pc:spChg>
        <pc:spChg chg="mod">
          <ac:chgData name="RIZQY AMELIA ZEIN" userId="e705029b-b1a2-45ce-8dea-413a16a979b4" providerId="ADAL" clId="{0760371C-9C9A-4F07-BB7F-355F91EA9AD6}" dt="2024-10-05T18:23:19.414" v="854" actId="403"/>
          <ac:spMkLst>
            <pc:docMk/>
            <pc:sldMk cId="3027933683" sldId="291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5T18:23:11.731" v="850" actId="2711"/>
          <ac:spMkLst>
            <pc:docMk/>
            <pc:sldMk cId="3027933683" sldId="291"/>
            <ac:spMk id="4" creationId="{44BF4725-2A72-D874-F768-A900B8C7A70B}"/>
          </ac:spMkLst>
        </pc:spChg>
        <pc:picChg chg="add mod">
          <ac:chgData name="RIZQY AMELIA ZEIN" userId="e705029b-b1a2-45ce-8dea-413a16a979b4" providerId="ADAL" clId="{0760371C-9C9A-4F07-BB7F-355F91EA9AD6}" dt="2024-10-06T17:01:00.035" v="1657" actId="1076"/>
          <ac:picMkLst>
            <pc:docMk/>
            <pc:sldMk cId="3027933683" sldId="291"/>
            <ac:picMk id="6" creationId="{B3EB650A-EAC0-49DB-E7A7-7544A7CA7B4D}"/>
          </ac:picMkLst>
        </pc:picChg>
        <pc:picChg chg="add mod">
          <ac:chgData name="RIZQY AMELIA ZEIN" userId="e705029b-b1a2-45ce-8dea-413a16a979b4" providerId="ADAL" clId="{0760371C-9C9A-4F07-BB7F-355F91EA9AD6}" dt="2024-10-06T17:01:35.733" v="1662" actId="1076"/>
          <ac:picMkLst>
            <pc:docMk/>
            <pc:sldMk cId="3027933683" sldId="291"/>
            <ac:picMk id="7" creationId="{6AB45439-4D04-8652-713E-7C5510E54531}"/>
          </ac:picMkLst>
        </pc:picChg>
        <pc:picChg chg="add">
          <ac:chgData name="RIZQY AMELIA ZEIN" userId="e705029b-b1a2-45ce-8dea-413a16a979b4" providerId="ADAL" clId="{0760371C-9C9A-4F07-BB7F-355F91EA9AD6}" dt="2024-10-06T18:23:42.665" v="5721" actId="22"/>
          <ac:picMkLst>
            <pc:docMk/>
            <pc:sldMk cId="3027933683" sldId="291"/>
            <ac:picMk id="9" creationId="{179E2F99-85FD-A6B0-0459-A2307FB1ABB2}"/>
          </ac:picMkLst>
        </pc:picChg>
      </pc:sldChg>
      <pc:sldChg chg="add del ord">
        <pc:chgData name="RIZQY AMELIA ZEIN" userId="e705029b-b1a2-45ce-8dea-413a16a979b4" providerId="ADAL" clId="{0760371C-9C9A-4F07-BB7F-355F91EA9AD6}" dt="2024-10-05T18:22:58.954" v="845" actId="47"/>
        <pc:sldMkLst>
          <pc:docMk/>
          <pc:sldMk cId="699358546" sldId="292"/>
        </pc:sldMkLst>
      </pc:sldChg>
      <pc:sldChg chg="addSp modSp add mod ord modAnim modNotesTx">
        <pc:chgData name="RIZQY AMELIA ZEIN" userId="e705029b-b1a2-45ce-8dea-413a16a979b4" providerId="ADAL" clId="{0760371C-9C9A-4F07-BB7F-355F91EA9AD6}" dt="2024-10-06T18:28:26.996" v="5966" actId="20577"/>
        <pc:sldMkLst>
          <pc:docMk/>
          <pc:sldMk cId="1383471257" sldId="292"/>
        </pc:sldMkLst>
        <pc:spChg chg="mod">
          <ac:chgData name="RIZQY AMELIA ZEIN" userId="e705029b-b1a2-45ce-8dea-413a16a979b4" providerId="ADAL" clId="{0760371C-9C9A-4F07-BB7F-355F91EA9AD6}" dt="2024-10-06T17:54:07.338" v="3836" actId="20577"/>
          <ac:spMkLst>
            <pc:docMk/>
            <pc:sldMk cId="1383471257" sldId="292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6T18:18:15.784" v="5551" actId="113"/>
          <ac:spMkLst>
            <pc:docMk/>
            <pc:sldMk cId="1383471257" sldId="292"/>
            <ac:spMk id="4" creationId="{44BF4725-2A72-D874-F768-A900B8C7A70B}"/>
          </ac:spMkLst>
        </pc:spChg>
        <pc:picChg chg="add mod">
          <ac:chgData name="RIZQY AMELIA ZEIN" userId="e705029b-b1a2-45ce-8dea-413a16a979b4" providerId="ADAL" clId="{0760371C-9C9A-4F07-BB7F-355F91EA9AD6}" dt="2024-10-06T18:18:25.515" v="5553" actId="1076"/>
          <ac:picMkLst>
            <pc:docMk/>
            <pc:sldMk cId="1383471257" sldId="292"/>
            <ac:picMk id="5" creationId="{89C18E56-200D-DFB5-34CE-6738E6CFA4F0}"/>
          </ac:picMkLst>
        </pc:picChg>
        <pc:picChg chg="add mod">
          <ac:chgData name="RIZQY AMELIA ZEIN" userId="e705029b-b1a2-45ce-8dea-413a16a979b4" providerId="ADAL" clId="{0760371C-9C9A-4F07-BB7F-355F91EA9AD6}" dt="2024-10-06T18:18:21.617" v="5552" actId="1076"/>
          <ac:picMkLst>
            <pc:docMk/>
            <pc:sldMk cId="1383471257" sldId="292"/>
            <ac:picMk id="1026" creationId="{DDCB9096-CC06-5191-128C-E32C0C0D973F}"/>
          </ac:picMkLst>
        </pc:picChg>
      </pc:sldChg>
      <pc:sldChg chg="addSp delSp modSp add mod ord modAnim modNotesTx">
        <pc:chgData name="RIZQY AMELIA ZEIN" userId="e705029b-b1a2-45ce-8dea-413a16a979b4" providerId="ADAL" clId="{0760371C-9C9A-4F07-BB7F-355F91EA9AD6}" dt="2024-10-07T08:14:03.950" v="8874"/>
        <pc:sldMkLst>
          <pc:docMk/>
          <pc:sldMk cId="3456114411" sldId="293"/>
        </pc:sldMkLst>
        <pc:spChg chg="mod">
          <ac:chgData name="RIZQY AMELIA ZEIN" userId="e705029b-b1a2-45ce-8dea-413a16a979b4" providerId="ADAL" clId="{0760371C-9C9A-4F07-BB7F-355F91EA9AD6}" dt="2024-10-06T18:32:02.943" v="6109"/>
          <ac:spMkLst>
            <pc:docMk/>
            <pc:sldMk cId="3456114411" sldId="293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6T18:40:04.911" v="6643" actId="20577"/>
          <ac:spMkLst>
            <pc:docMk/>
            <pc:sldMk cId="3456114411" sldId="293"/>
            <ac:spMk id="4" creationId="{44BF4725-2A72-D874-F768-A900B8C7A70B}"/>
          </ac:spMkLst>
        </pc:spChg>
        <pc:spChg chg="add del">
          <ac:chgData name="RIZQY AMELIA ZEIN" userId="e705029b-b1a2-45ce-8dea-413a16a979b4" providerId="ADAL" clId="{0760371C-9C9A-4F07-BB7F-355F91EA9AD6}" dt="2024-10-06T18:31:35.571" v="6105" actId="22"/>
          <ac:spMkLst>
            <pc:docMk/>
            <pc:sldMk cId="3456114411" sldId="293"/>
            <ac:spMk id="6" creationId="{27CE53CA-A0ED-3124-9E0C-B7880FFA8D15}"/>
          </ac:spMkLst>
        </pc:spChg>
        <pc:picChg chg="add mod">
          <ac:chgData name="RIZQY AMELIA ZEIN" userId="e705029b-b1a2-45ce-8dea-413a16a979b4" providerId="ADAL" clId="{0760371C-9C9A-4F07-BB7F-355F91EA9AD6}" dt="2024-10-07T07:55:13.583" v="7412" actId="1076"/>
          <ac:picMkLst>
            <pc:docMk/>
            <pc:sldMk cId="3456114411" sldId="293"/>
            <ac:picMk id="8" creationId="{F50E909C-D444-63B1-BECF-EE79A02C0EF1}"/>
          </ac:picMkLst>
        </pc:picChg>
        <pc:picChg chg="add mod">
          <ac:chgData name="RIZQY AMELIA ZEIN" userId="e705029b-b1a2-45ce-8dea-413a16a979b4" providerId="ADAL" clId="{0760371C-9C9A-4F07-BB7F-355F91EA9AD6}" dt="2024-10-07T07:55:05.260" v="7409" actId="1076"/>
          <ac:picMkLst>
            <pc:docMk/>
            <pc:sldMk cId="3456114411" sldId="293"/>
            <ac:picMk id="10" creationId="{5B1C52D7-9441-754D-2D8B-50E9C635FA09}"/>
          </ac:picMkLst>
        </pc:picChg>
        <pc:picChg chg="add mod">
          <ac:chgData name="RIZQY AMELIA ZEIN" userId="e705029b-b1a2-45ce-8dea-413a16a979b4" providerId="ADAL" clId="{0760371C-9C9A-4F07-BB7F-355F91EA9AD6}" dt="2024-10-07T07:55:23.415" v="7415" actId="1076"/>
          <ac:picMkLst>
            <pc:docMk/>
            <pc:sldMk cId="3456114411" sldId="293"/>
            <ac:picMk id="12" creationId="{B3C3FB01-0260-9744-C1F3-74A1CEAA8926}"/>
          </ac:picMkLst>
        </pc:picChg>
      </pc:sldChg>
      <pc:sldChg chg="modSp add mod ord modAnim modNotesTx">
        <pc:chgData name="RIZQY AMELIA ZEIN" userId="e705029b-b1a2-45ce-8dea-413a16a979b4" providerId="ADAL" clId="{0760371C-9C9A-4F07-BB7F-355F91EA9AD6}" dt="2024-10-07T12:31:38.242" v="16777" actId="20577"/>
        <pc:sldMkLst>
          <pc:docMk/>
          <pc:sldMk cId="3962066478" sldId="294"/>
        </pc:sldMkLst>
        <pc:spChg chg="mod">
          <ac:chgData name="RIZQY AMELIA ZEIN" userId="e705029b-b1a2-45ce-8dea-413a16a979b4" providerId="ADAL" clId="{0760371C-9C9A-4F07-BB7F-355F91EA9AD6}" dt="2024-10-07T08:59:14.276" v="12196" actId="5793"/>
          <ac:spMkLst>
            <pc:docMk/>
            <pc:sldMk cId="3962066478" sldId="294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7T12:31:38.242" v="16777" actId="20577"/>
          <ac:spMkLst>
            <pc:docMk/>
            <pc:sldMk cId="3962066478" sldId="294"/>
            <ac:spMk id="4" creationId="{44BF4725-2A72-D874-F768-A900B8C7A70B}"/>
          </ac:spMkLst>
        </pc:spChg>
      </pc:sldChg>
      <pc:sldChg chg="modSp add mod ord modAnim modNotesTx">
        <pc:chgData name="RIZQY AMELIA ZEIN" userId="e705029b-b1a2-45ce-8dea-413a16a979b4" providerId="ADAL" clId="{0760371C-9C9A-4F07-BB7F-355F91EA9AD6}" dt="2024-10-08T02:47:05.432" v="17105" actId="20577"/>
        <pc:sldMkLst>
          <pc:docMk/>
          <pc:sldMk cId="1140608279" sldId="295"/>
        </pc:sldMkLst>
        <pc:spChg chg="mod">
          <ac:chgData name="RIZQY AMELIA ZEIN" userId="e705029b-b1a2-45ce-8dea-413a16a979b4" providerId="ADAL" clId="{0760371C-9C9A-4F07-BB7F-355F91EA9AD6}" dt="2024-10-07T09:26:17.771" v="13843" actId="20577"/>
          <ac:spMkLst>
            <pc:docMk/>
            <pc:sldMk cId="1140608279" sldId="295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8T02:47:05.432" v="17105" actId="20577"/>
          <ac:spMkLst>
            <pc:docMk/>
            <pc:sldMk cId="1140608279" sldId="295"/>
            <ac:spMk id="4" creationId="{44BF4725-2A72-D874-F768-A900B8C7A70B}"/>
          </ac:spMkLst>
        </pc:spChg>
      </pc:sldChg>
      <pc:sldChg chg="addSp modSp add mod ord modAnim">
        <pc:chgData name="RIZQY AMELIA ZEIN" userId="e705029b-b1a2-45ce-8dea-413a16a979b4" providerId="ADAL" clId="{0760371C-9C9A-4F07-BB7F-355F91EA9AD6}" dt="2024-10-07T12:42:59.115" v="17074" actId="403"/>
        <pc:sldMkLst>
          <pc:docMk/>
          <pc:sldMk cId="1601117675" sldId="296"/>
        </pc:sldMkLst>
        <pc:spChg chg="mod">
          <ac:chgData name="RIZQY AMELIA ZEIN" userId="e705029b-b1a2-45ce-8dea-413a16a979b4" providerId="ADAL" clId="{0760371C-9C9A-4F07-BB7F-355F91EA9AD6}" dt="2024-10-07T10:01:50.093" v="15689" actId="20577"/>
          <ac:spMkLst>
            <pc:docMk/>
            <pc:sldMk cId="1601117675" sldId="296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7T12:42:59.115" v="17074" actId="403"/>
          <ac:spMkLst>
            <pc:docMk/>
            <pc:sldMk cId="1601117675" sldId="296"/>
            <ac:spMk id="4" creationId="{44BF4725-2A72-D874-F768-A900B8C7A70B}"/>
          </ac:spMkLst>
        </pc:spChg>
        <pc:picChg chg="add mod">
          <ac:chgData name="RIZQY AMELIA ZEIN" userId="e705029b-b1a2-45ce-8dea-413a16a979b4" providerId="ADAL" clId="{0760371C-9C9A-4F07-BB7F-355F91EA9AD6}" dt="2024-10-07T12:37:15.786" v="16967" actId="1076"/>
          <ac:picMkLst>
            <pc:docMk/>
            <pc:sldMk cId="1601117675" sldId="296"/>
            <ac:picMk id="1026" creationId="{8785B9A6-A5A4-19CD-518A-ACC2904EEF74}"/>
          </ac:picMkLst>
        </pc:picChg>
      </pc:sldChg>
      <pc:sldChg chg="addSp modSp add mod modAnim modNotesTx">
        <pc:chgData name="RIZQY AMELIA ZEIN" userId="e705029b-b1a2-45ce-8dea-413a16a979b4" providerId="ADAL" clId="{0760371C-9C9A-4F07-BB7F-355F91EA9AD6}" dt="2024-10-07T12:27:17.904" v="16669" actId="1076"/>
        <pc:sldMkLst>
          <pc:docMk/>
          <pc:sldMk cId="20324371" sldId="297"/>
        </pc:sldMkLst>
        <pc:spChg chg="mod">
          <ac:chgData name="RIZQY AMELIA ZEIN" userId="e705029b-b1a2-45ce-8dea-413a16a979b4" providerId="ADAL" clId="{0760371C-9C9A-4F07-BB7F-355F91EA9AD6}" dt="2024-10-06T17:02:34.304" v="1750" actId="404"/>
          <ac:spMkLst>
            <pc:docMk/>
            <pc:sldMk cId="20324371" sldId="297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7T12:27:09.825" v="16667" actId="113"/>
          <ac:spMkLst>
            <pc:docMk/>
            <pc:sldMk cId="20324371" sldId="297"/>
            <ac:spMk id="4" creationId="{44BF4725-2A72-D874-F768-A900B8C7A70B}"/>
          </ac:spMkLst>
        </pc:spChg>
        <pc:picChg chg="add mod">
          <ac:chgData name="RIZQY AMELIA ZEIN" userId="e705029b-b1a2-45ce-8dea-413a16a979b4" providerId="ADAL" clId="{0760371C-9C9A-4F07-BB7F-355F91EA9AD6}" dt="2024-10-07T12:27:17.904" v="16669" actId="1076"/>
          <ac:picMkLst>
            <pc:docMk/>
            <pc:sldMk cId="20324371" sldId="297"/>
            <ac:picMk id="6" creationId="{EF875688-EF4F-35FC-71B4-8A0653C123E0}"/>
          </ac:picMkLst>
        </pc:picChg>
      </pc:sldChg>
      <pc:sldChg chg="add del">
        <pc:chgData name="RIZQY AMELIA ZEIN" userId="e705029b-b1a2-45ce-8dea-413a16a979b4" providerId="ADAL" clId="{0760371C-9C9A-4F07-BB7F-355F91EA9AD6}" dt="2024-10-06T17:52:04.227" v="3608" actId="47"/>
        <pc:sldMkLst>
          <pc:docMk/>
          <pc:sldMk cId="1573283194" sldId="298"/>
        </pc:sldMkLst>
      </pc:sldChg>
      <pc:sldChg chg="modSp add mod modAnim modNotesTx">
        <pc:chgData name="RIZQY AMELIA ZEIN" userId="e705029b-b1a2-45ce-8dea-413a16a979b4" providerId="ADAL" clId="{0760371C-9C9A-4F07-BB7F-355F91EA9AD6}" dt="2024-10-07T09:54:34.835" v="15427"/>
        <pc:sldMkLst>
          <pc:docMk/>
          <pc:sldMk cId="2814587418" sldId="298"/>
        </pc:sldMkLst>
        <pc:spChg chg="mod">
          <ac:chgData name="RIZQY AMELIA ZEIN" userId="e705029b-b1a2-45ce-8dea-413a16a979b4" providerId="ADAL" clId="{0760371C-9C9A-4F07-BB7F-355F91EA9AD6}" dt="2024-10-06T17:54:12.665" v="3839" actId="20577"/>
          <ac:spMkLst>
            <pc:docMk/>
            <pc:sldMk cId="2814587418" sldId="298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6T18:44:26.709" v="7374" actId="20577"/>
          <ac:spMkLst>
            <pc:docMk/>
            <pc:sldMk cId="2814587418" sldId="298"/>
            <ac:spMk id="4" creationId="{44BF4725-2A72-D874-F768-A900B8C7A70B}"/>
          </ac:spMkLst>
        </pc:spChg>
      </pc:sldChg>
      <pc:sldChg chg="modSp add mod modAnim modNotesTx">
        <pc:chgData name="RIZQY AMELIA ZEIN" userId="e705029b-b1a2-45ce-8dea-413a16a979b4" providerId="ADAL" clId="{0760371C-9C9A-4F07-BB7F-355F91EA9AD6}" dt="2024-10-07T12:29:36.695" v="16674" actId="113"/>
        <pc:sldMkLst>
          <pc:docMk/>
          <pc:sldMk cId="802433889" sldId="299"/>
        </pc:sldMkLst>
        <pc:spChg chg="mod">
          <ac:chgData name="RIZQY AMELIA ZEIN" userId="e705029b-b1a2-45ce-8dea-413a16a979b4" providerId="ADAL" clId="{0760371C-9C9A-4F07-BB7F-355F91EA9AD6}" dt="2024-10-07T08:30:13.259" v="10723" actId="20577"/>
          <ac:spMkLst>
            <pc:docMk/>
            <pc:sldMk cId="802433889" sldId="299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7T12:29:36.695" v="16674" actId="113"/>
          <ac:spMkLst>
            <pc:docMk/>
            <pc:sldMk cId="802433889" sldId="299"/>
            <ac:spMk id="4" creationId="{44BF4725-2A72-D874-F768-A900B8C7A70B}"/>
          </ac:spMkLst>
        </pc:spChg>
      </pc:sldChg>
      <pc:sldChg chg="modSp add mod modAnim">
        <pc:chgData name="RIZQY AMELIA ZEIN" userId="e705029b-b1a2-45ce-8dea-413a16a979b4" providerId="ADAL" clId="{0760371C-9C9A-4F07-BB7F-355F91EA9AD6}" dt="2024-10-07T10:00:59.868" v="15676" actId="20577"/>
        <pc:sldMkLst>
          <pc:docMk/>
          <pc:sldMk cId="3168435345" sldId="300"/>
        </pc:sldMkLst>
        <pc:spChg chg="mod">
          <ac:chgData name="RIZQY AMELIA ZEIN" userId="e705029b-b1a2-45ce-8dea-413a16a979b4" providerId="ADAL" clId="{0760371C-9C9A-4F07-BB7F-355F91EA9AD6}" dt="2024-10-07T08:30:09.022" v="10720" actId="20577"/>
          <ac:spMkLst>
            <pc:docMk/>
            <pc:sldMk cId="3168435345" sldId="300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7T10:00:59.868" v="15676" actId="20577"/>
          <ac:spMkLst>
            <pc:docMk/>
            <pc:sldMk cId="3168435345" sldId="300"/>
            <ac:spMk id="4" creationId="{44BF4725-2A72-D874-F768-A900B8C7A70B}"/>
          </ac:spMkLst>
        </pc:spChg>
      </pc:sldChg>
      <pc:sldChg chg="add del">
        <pc:chgData name="RIZQY AMELIA ZEIN" userId="e705029b-b1a2-45ce-8dea-413a16a979b4" providerId="ADAL" clId="{0760371C-9C9A-4F07-BB7F-355F91EA9AD6}" dt="2024-10-07T08:51:52.453" v="11944" actId="47"/>
        <pc:sldMkLst>
          <pc:docMk/>
          <pc:sldMk cId="3618771899" sldId="301"/>
        </pc:sldMkLst>
      </pc:sldChg>
      <pc:sldChg chg="addSp modSp new mod ord modNotesTx">
        <pc:chgData name="RIZQY AMELIA ZEIN" userId="e705029b-b1a2-45ce-8dea-413a16a979b4" providerId="ADAL" clId="{0760371C-9C9A-4F07-BB7F-355F91EA9AD6}" dt="2024-10-07T09:43:58.871" v="14932" actId="20577"/>
        <pc:sldMkLst>
          <pc:docMk/>
          <pc:sldMk cId="2241597009" sldId="302"/>
        </pc:sldMkLst>
        <pc:spChg chg="mod">
          <ac:chgData name="RIZQY AMELIA ZEIN" userId="e705029b-b1a2-45ce-8dea-413a16a979b4" providerId="ADAL" clId="{0760371C-9C9A-4F07-BB7F-355F91EA9AD6}" dt="2024-10-07T09:43:58.871" v="14932" actId="20577"/>
          <ac:spMkLst>
            <pc:docMk/>
            <pc:sldMk cId="2241597009" sldId="302"/>
            <ac:spMk id="3" creationId="{DB3B0BBC-A215-AF37-6A68-0A5C299D6E86}"/>
          </ac:spMkLst>
        </pc:spChg>
        <pc:picChg chg="add mod">
          <ac:chgData name="RIZQY AMELIA ZEIN" userId="e705029b-b1a2-45ce-8dea-413a16a979b4" providerId="ADAL" clId="{0760371C-9C9A-4F07-BB7F-355F91EA9AD6}" dt="2024-10-06T18:28:59.023" v="5969" actId="1076"/>
          <ac:picMkLst>
            <pc:docMk/>
            <pc:sldMk cId="2241597009" sldId="302"/>
            <ac:picMk id="2050" creationId="{D51EFFB1-993A-B001-3509-36B10405783D}"/>
          </ac:picMkLst>
        </pc:picChg>
      </pc:sldChg>
      <pc:sldChg chg="addSp modSp add mod modAnim modNotesTx">
        <pc:chgData name="RIZQY AMELIA ZEIN" userId="e705029b-b1a2-45ce-8dea-413a16a979b4" providerId="ADAL" clId="{0760371C-9C9A-4F07-BB7F-355F91EA9AD6}" dt="2024-10-07T09:56:08.063" v="15441"/>
        <pc:sldMkLst>
          <pc:docMk/>
          <pc:sldMk cId="248396409" sldId="303"/>
        </pc:sldMkLst>
        <pc:spChg chg="mod">
          <ac:chgData name="RIZQY AMELIA ZEIN" userId="e705029b-b1a2-45ce-8dea-413a16a979b4" providerId="ADAL" clId="{0760371C-9C9A-4F07-BB7F-355F91EA9AD6}" dt="2024-10-07T07:57:27.461" v="7494" actId="20577"/>
          <ac:spMkLst>
            <pc:docMk/>
            <pc:sldMk cId="248396409" sldId="303"/>
            <ac:spMk id="3" creationId="{50370239-E768-F736-29DF-47D2126E1C3C}"/>
          </ac:spMkLst>
        </pc:spChg>
        <pc:spChg chg="mod">
          <ac:chgData name="RIZQY AMELIA ZEIN" userId="e705029b-b1a2-45ce-8dea-413a16a979b4" providerId="ADAL" clId="{0760371C-9C9A-4F07-BB7F-355F91EA9AD6}" dt="2024-10-07T09:54:47.781" v="15428" actId="14100"/>
          <ac:spMkLst>
            <pc:docMk/>
            <pc:sldMk cId="248396409" sldId="303"/>
            <ac:spMk id="4" creationId="{44BF4725-2A72-D874-F768-A900B8C7A70B}"/>
          </ac:spMkLst>
        </pc:spChg>
        <pc:picChg chg="add mod">
          <ac:chgData name="RIZQY AMELIA ZEIN" userId="e705029b-b1a2-45ce-8dea-413a16a979b4" providerId="ADAL" clId="{0760371C-9C9A-4F07-BB7F-355F91EA9AD6}" dt="2024-10-07T08:39:43.582" v="11526" actId="1076"/>
          <ac:picMkLst>
            <pc:docMk/>
            <pc:sldMk cId="248396409" sldId="303"/>
            <ac:picMk id="1026" creationId="{E0778443-7E24-A0E3-FFCD-BA7C2DB0287A}"/>
          </ac:picMkLst>
        </pc:picChg>
        <pc:picChg chg="add mod">
          <ac:chgData name="RIZQY AMELIA ZEIN" userId="e705029b-b1a2-45ce-8dea-413a16a979b4" providerId="ADAL" clId="{0760371C-9C9A-4F07-BB7F-355F91EA9AD6}" dt="2024-10-07T08:40:29.523" v="11534" actId="1076"/>
          <ac:picMkLst>
            <pc:docMk/>
            <pc:sldMk cId="248396409" sldId="303"/>
            <ac:picMk id="1028" creationId="{9B31F5F3-4564-91EC-541E-FE0CDC7950DC}"/>
          </ac:picMkLst>
        </pc:picChg>
        <pc:picChg chg="add mod">
          <ac:chgData name="RIZQY AMELIA ZEIN" userId="e705029b-b1a2-45ce-8dea-413a16a979b4" providerId="ADAL" clId="{0760371C-9C9A-4F07-BB7F-355F91EA9AD6}" dt="2024-10-07T08:41:34.434" v="11541" actId="1076"/>
          <ac:picMkLst>
            <pc:docMk/>
            <pc:sldMk cId="248396409" sldId="303"/>
            <ac:picMk id="1030" creationId="{80B7492B-EA16-974C-01A2-24AC831E1443}"/>
          </ac:picMkLst>
        </pc:picChg>
        <pc:picChg chg="add mod">
          <ac:chgData name="RIZQY AMELIA ZEIN" userId="e705029b-b1a2-45ce-8dea-413a16a979b4" providerId="ADAL" clId="{0760371C-9C9A-4F07-BB7F-355F91EA9AD6}" dt="2024-10-07T08:41:45.857" v="11545" actId="14100"/>
          <ac:picMkLst>
            <pc:docMk/>
            <pc:sldMk cId="248396409" sldId="303"/>
            <ac:picMk id="1032" creationId="{C90EBC16-1622-9862-89F3-9AE3F55DDC8B}"/>
          </ac:picMkLst>
        </pc:picChg>
      </pc:sldChg>
      <pc:sldChg chg="addSp modSp new mod ord modAnim modNotesTx">
        <pc:chgData name="RIZQY AMELIA ZEIN" userId="e705029b-b1a2-45ce-8dea-413a16a979b4" providerId="ADAL" clId="{0760371C-9C9A-4F07-BB7F-355F91EA9AD6}" dt="2024-10-07T12:41:28.795" v="17071" actId="20577"/>
        <pc:sldMkLst>
          <pc:docMk/>
          <pc:sldMk cId="2494925440" sldId="304"/>
        </pc:sldMkLst>
        <pc:spChg chg="mod">
          <ac:chgData name="RIZQY AMELIA ZEIN" userId="e705029b-b1a2-45ce-8dea-413a16a979b4" providerId="ADAL" clId="{0760371C-9C9A-4F07-BB7F-355F91EA9AD6}" dt="2024-10-07T08:36:13.851" v="11468" actId="2711"/>
          <ac:spMkLst>
            <pc:docMk/>
            <pc:sldMk cId="2494925440" sldId="304"/>
            <ac:spMk id="2" creationId="{21FB933E-0591-7836-05E3-414186384F97}"/>
          </ac:spMkLst>
        </pc:spChg>
        <pc:spChg chg="mod">
          <ac:chgData name="RIZQY AMELIA ZEIN" userId="e705029b-b1a2-45ce-8dea-413a16a979b4" providerId="ADAL" clId="{0760371C-9C9A-4F07-BB7F-355F91EA9AD6}" dt="2024-10-07T08:38:47.667" v="11497"/>
          <ac:spMkLst>
            <pc:docMk/>
            <pc:sldMk cId="2494925440" sldId="304"/>
            <ac:spMk id="3" creationId="{9C7CFDC5-5B45-A6EE-EC5C-E61CFF7A89C7}"/>
          </ac:spMkLst>
        </pc:spChg>
        <pc:spChg chg="mod">
          <ac:chgData name="RIZQY AMELIA ZEIN" userId="e705029b-b1a2-45ce-8dea-413a16a979b4" providerId="ADAL" clId="{0760371C-9C9A-4F07-BB7F-355F91EA9AD6}" dt="2024-10-07T09:59:01.020" v="15473" actId="113"/>
          <ac:spMkLst>
            <pc:docMk/>
            <pc:sldMk cId="2494925440" sldId="304"/>
            <ac:spMk id="4" creationId="{9F23F5EB-8B5E-2598-B07F-952894778368}"/>
          </ac:spMkLst>
        </pc:spChg>
        <pc:picChg chg="add mod">
          <ac:chgData name="RIZQY AMELIA ZEIN" userId="e705029b-b1a2-45ce-8dea-413a16a979b4" providerId="ADAL" clId="{0760371C-9C9A-4F07-BB7F-355F91EA9AD6}" dt="2024-10-07T09:59:06.749" v="15474" actId="1076"/>
          <ac:picMkLst>
            <pc:docMk/>
            <pc:sldMk cId="2494925440" sldId="304"/>
            <ac:picMk id="6" creationId="{F1D2F78C-6522-6327-7643-7BCF94B78E34}"/>
          </ac:picMkLst>
        </pc:picChg>
        <pc:picChg chg="add mod">
          <ac:chgData name="RIZQY AMELIA ZEIN" userId="e705029b-b1a2-45ce-8dea-413a16a979b4" providerId="ADAL" clId="{0760371C-9C9A-4F07-BB7F-355F91EA9AD6}" dt="2024-10-07T09:59:10.821" v="15475" actId="1076"/>
          <ac:picMkLst>
            <pc:docMk/>
            <pc:sldMk cId="2494925440" sldId="304"/>
            <ac:picMk id="8" creationId="{2A877F0F-4CC1-D55A-2ED9-BCA78D64A212}"/>
          </ac:picMkLst>
        </pc:picChg>
      </pc:sldChg>
      <pc:sldChg chg="addSp delSp modSp add mod modNotesTx">
        <pc:chgData name="RIZQY AMELIA ZEIN" userId="e705029b-b1a2-45ce-8dea-413a16a979b4" providerId="ADAL" clId="{0760371C-9C9A-4F07-BB7F-355F91EA9AD6}" dt="2024-10-07T12:30:49.094" v="16678" actId="1076"/>
        <pc:sldMkLst>
          <pc:docMk/>
          <pc:sldMk cId="2530965037" sldId="305"/>
        </pc:sldMkLst>
        <pc:spChg chg="mod">
          <ac:chgData name="RIZQY AMELIA ZEIN" userId="e705029b-b1a2-45ce-8dea-413a16a979b4" providerId="ADAL" clId="{0760371C-9C9A-4F07-BB7F-355F91EA9AD6}" dt="2024-10-07T08:44:20.398" v="11706" actId="20577"/>
          <ac:spMkLst>
            <pc:docMk/>
            <pc:sldMk cId="2530965037" sldId="305"/>
            <ac:spMk id="3" creationId="{9C7CFDC5-5B45-A6EE-EC5C-E61CFF7A89C7}"/>
          </ac:spMkLst>
        </pc:spChg>
        <pc:spChg chg="del">
          <ac:chgData name="RIZQY AMELIA ZEIN" userId="e705029b-b1a2-45ce-8dea-413a16a979b4" providerId="ADAL" clId="{0760371C-9C9A-4F07-BB7F-355F91EA9AD6}" dt="2024-10-07T08:44:26.073" v="11707" actId="478"/>
          <ac:spMkLst>
            <pc:docMk/>
            <pc:sldMk cId="2530965037" sldId="305"/>
            <ac:spMk id="4" creationId="{9F23F5EB-8B5E-2598-B07F-952894778368}"/>
          </ac:spMkLst>
        </pc:spChg>
        <pc:spChg chg="add del">
          <ac:chgData name="RIZQY AMELIA ZEIN" userId="e705029b-b1a2-45ce-8dea-413a16a979b4" providerId="ADAL" clId="{0760371C-9C9A-4F07-BB7F-355F91EA9AD6}" dt="2024-10-07T08:45:48.567" v="11712" actId="478"/>
          <ac:spMkLst>
            <pc:docMk/>
            <pc:sldMk cId="2530965037" sldId="305"/>
            <ac:spMk id="5" creationId="{A6B65F89-B21D-6C6F-432D-C3A44F661736}"/>
          </ac:spMkLst>
        </pc:spChg>
        <pc:picChg chg="add mod">
          <ac:chgData name="RIZQY AMELIA ZEIN" userId="e705029b-b1a2-45ce-8dea-413a16a979b4" providerId="ADAL" clId="{0760371C-9C9A-4F07-BB7F-355F91EA9AD6}" dt="2024-10-07T08:56:47.728" v="12046" actId="1035"/>
          <ac:picMkLst>
            <pc:docMk/>
            <pc:sldMk cId="2530965037" sldId="305"/>
            <ac:picMk id="2050" creationId="{F2F19C2C-4E34-A1DD-A6DE-E608B094B707}"/>
          </ac:picMkLst>
        </pc:picChg>
        <pc:picChg chg="add mod">
          <ac:chgData name="RIZQY AMELIA ZEIN" userId="e705029b-b1a2-45ce-8dea-413a16a979b4" providerId="ADAL" clId="{0760371C-9C9A-4F07-BB7F-355F91EA9AD6}" dt="2024-10-07T12:30:45.328" v="16677" actId="1076"/>
          <ac:picMkLst>
            <pc:docMk/>
            <pc:sldMk cId="2530965037" sldId="305"/>
            <ac:picMk id="2054" creationId="{6DC4B55C-B558-49C5-5FBD-E49CCA7BED8D}"/>
          </ac:picMkLst>
        </pc:picChg>
        <pc:picChg chg="add mod">
          <ac:chgData name="RIZQY AMELIA ZEIN" userId="e705029b-b1a2-45ce-8dea-413a16a979b4" providerId="ADAL" clId="{0760371C-9C9A-4F07-BB7F-355F91EA9AD6}" dt="2024-10-07T08:56:47.728" v="12046" actId="1035"/>
          <ac:picMkLst>
            <pc:docMk/>
            <pc:sldMk cId="2530965037" sldId="305"/>
            <ac:picMk id="2056" creationId="{3C334B18-E094-5EA2-3669-A76143880BF7}"/>
          </ac:picMkLst>
        </pc:picChg>
        <pc:picChg chg="add mod">
          <ac:chgData name="RIZQY AMELIA ZEIN" userId="e705029b-b1a2-45ce-8dea-413a16a979b4" providerId="ADAL" clId="{0760371C-9C9A-4F07-BB7F-355F91EA9AD6}" dt="2024-10-07T12:30:49.094" v="16678" actId="1076"/>
          <ac:picMkLst>
            <pc:docMk/>
            <pc:sldMk cId="2530965037" sldId="305"/>
            <ac:picMk id="2058" creationId="{4F6F0366-FAD6-6295-FFDA-4DF0C9F527F3}"/>
          </ac:picMkLst>
        </pc:picChg>
      </pc:sldChg>
    </pc:docChg>
  </pc:docChgLst>
  <pc:docChgLst>
    <pc:chgData name="Rizqy Amelia Zein" userId="cc7f1b78-f160-453e-8f4a-bb8ffa60458c" providerId="ADAL" clId="{A8E8B9CD-5F8F-4452-BCA6-E7D4A24E1827}"/>
    <pc:docChg chg="undo custSel addSld delSld modSld">
      <pc:chgData name="Rizqy Amelia Zein" userId="cc7f1b78-f160-453e-8f4a-bb8ffa60458c" providerId="ADAL" clId="{A8E8B9CD-5F8F-4452-BCA6-E7D4A24E1827}" dt="2024-09-04T10:01:19.428" v="746" actId="14100"/>
      <pc:docMkLst>
        <pc:docMk/>
      </pc:docMkLst>
      <pc:sldChg chg="addSp modSp">
        <pc:chgData name="Rizqy Amelia Zein" userId="cc7f1b78-f160-453e-8f4a-bb8ffa60458c" providerId="ADAL" clId="{A8E8B9CD-5F8F-4452-BCA6-E7D4A24E1827}" dt="2024-09-04T09:59:49.036" v="695" actId="404"/>
        <pc:sldMkLst>
          <pc:docMk/>
          <pc:sldMk cId="2797848466" sldId="256"/>
        </pc:sldMkLst>
        <pc:spChg chg="mod">
          <ac:chgData name="Rizqy Amelia Zein" userId="cc7f1b78-f160-453e-8f4a-bb8ffa60458c" providerId="ADAL" clId="{A8E8B9CD-5F8F-4452-BCA6-E7D4A24E1827}" dt="2024-09-04T09:51:49.053" v="447" actId="20577"/>
          <ac:spMkLst>
            <pc:docMk/>
            <pc:sldMk cId="2797848466" sldId="256"/>
            <ac:spMk id="9" creationId="{7DD2C15C-75DA-46CD-81A6-14E82A21792C}"/>
          </ac:spMkLst>
        </pc:spChg>
        <pc:spChg chg="mod">
          <ac:chgData name="Rizqy Amelia Zein" userId="cc7f1b78-f160-453e-8f4a-bb8ffa60458c" providerId="ADAL" clId="{A8E8B9CD-5F8F-4452-BCA6-E7D4A24E1827}" dt="2024-09-04T09:59:49.036" v="695" actId="404"/>
          <ac:spMkLst>
            <pc:docMk/>
            <pc:sldMk cId="2797848466" sldId="256"/>
            <ac:spMk id="10" creationId="{858F9C32-6446-4596-921B-6B4B00F1E0E6}"/>
          </ac:spMkLst>
        </pc:spChg>
        <pc:spChg chg="mod">
          <ac:chgData name="Rizqy Amelia Zein" userId="cc7f1b78-f160-453e-8f4a-bb8ffa60458c" providerId="ADAL" clId="{A8E8B9CD-5F8F-4452-BCA6-E7D4A24E1827}" dt="2024-09-04T09:59:35.454" v="694" actId="20577"/>
          <ac:spMkLst>
            <pc:docMk/>
            <pc:sldMk cId="2797848466" sldId="256"/>
            <ac:spMk id="11" creationId="{00846783-BE5C-4BC1-ACB8-E7CD4ADF0D1C}"/>
          </ac:spMkLst>
        </pc:spChg>
        <pc:picChg chg="add mod">
          <ac:chgData name="Rizqy Amelia Zein" userId="cc7f1b78-f160-453e-8f4a-bb8ffa60458c" providerId="ADAL" clId="{A8E8B9CD-5F8F-4452-BCA6-E7D4A24E1827}" dt="2024-09-04T09:48:41.219" v="203" actId="1076"/>
          <ac:picMkLst>
            <pc:docMk/>
            <pc:sldMk cId="2797848466" sldId="256"/>
            <ac:picMk id="1026" creationId="{AE87E516-8B23-420E-8E1F-38F58BC35373}"/>
          </ac:picMkLst>
        </pc:picChg>
      </pc:sldChg>
      <pc:sldChg chg="del">
        <pc:chgData name="Rizqy Amelia Zein" userId="cc7f1b78-f160-453e-8f4a-bb8ffa60458c" providerId="ADAL" clId="{A8E8B9CD-5F8F-4452-BCA6-E7D4A24E1827}" dt="2024-09-04T09:47:48.494" v="192" actId="2696"/>
        <pc:sldMkLst>
          <pc:docMk/>
          <pc:sldMk cId="3709773561" sldId="257"/>
        </pc:sldMkLst>
      </pc:sldChg>
      <pc:sldChg chg="del">
        <pc:chgData name="Rizqy Amelia Zein" userId="cc7f1b78-f160-453e-8f4a-bb8ffa60458c" providerId="ADAL" clId="{A8E8B9CD-5F8F-4452-BCA6-E7D4A24E1827}" dt="2024-09-04T09:47:48.539" v="194" actId="2696"/>
        <pc:sldMkLst>
          <pc:docMk/>
          <pc:sldMk cId="561738141" sldId="259"/>
        </pc:sldMkLst>
      </pc:sldChg>
      <pc:sldChg chg="del">
        <pc:chgData name="Rizqy Amelia Zein" userId="cc7f1b78-f160-453e-8f4a-bb8ffa60458c" providerId="ADAL" clId="{A8E8B9CD-5F8F-4452-BCA6-E7D4A24E1827}" dt="2024-09-04T09:49:24.191" v="210" actId="2696"/>
        <pc:sldMkLst>
          <pc:docMk/>
          <pc:sldMk cId="3925166559" sldId="262"/>
        </pc:sldMkLst>
      </pc:sldChg>
      <pc:sldChg chg="modSp">
        <pc:chgData name="Rizqy Amelia Zein" userId="cc7f1b78-f160-453e-8f4a-bb8ffa60458c" providerId="ADAL" clId="{A8E8B9CD-5F8F-4452-BCA6-E7D4A24E1827}" dt="2024-09-04T10:01:19.428" v="746" actId="14100"/>
        <pc:sldMkLst>
          <pc:docMk/>
          <pc:sldMk cId="3598885345" sldId="263"/>
        </pc:sldMkLst>
        <pc:spChg chg="mod">
          <ac:chgData name="Rizqy Amelia Zein" userId="cc7f1b78-f160-453e-8f4a-bb8ffa60458c" providerId="ADAL" clId="{A8E8B9CD-5F8F-4452-BCA6-E7D4A24E1827}" dt="2024-09-04T10:01:19.428" v="746" actId="14100"/>
          <ac:spMkLst>
            <pc:docMk/>
            <pc:sldMk cId="3598885345" sldId="263"/>
            <ac:spMk id="2" creationId="{8F98E7FC-1EB9-4441-A011-A0827B9AB01F}"/>
          </ac:spMkLst>
        </pc:spChg>
      </pc:sldChg>
      <pc:sldChg chg="del">
        <pc:chgData name="Rizqy Amelia Zein" userId="cc7f1b78-f160-453e-8f4a-bb8ffa60458c" providerId="ADAL" clId="{A8E8B9CD-5F8F-4452-BCA6-E7D4A24E1827}" dt="2024-09-04T09:47:48.503" v="193" actId="2696"/>
        <pc:sldMkLst>
          <pc:docMk/>
          <pc:sldMk cId="4052875558" sldId="265"/>
        </pc:sldMkLst>
      </pc:sldChg>
      <pc:sldChg chg="add">
        <pc:chgData name="Rizqy Amelia Zein" userId="cc7f1b78-f160-453e-8f4a-bb8ffa60458c" providerId="ADAL" clId="{A8E8B9CD-5F8F-4452-BCA6-E7D4A24E1827}" dt="2024-09-04T09:48:55.526" v="204"/>
        <pc:sldMkLst>
          <pc:docMk/>
          <pc:sldMk cId="2360245283" sldId="267"/>
        </pc:sldMkLst>
      </pc:sldChg>
      <pc:sldChg chg="add">
        <pc:chgData name="Rizqy Amelia Zein" userId="cc7f1b78-f160-453e-8f4a-bb8ffa60458c" providerId="ADAL" clId="{A8E8B9CD-5F8F-4452-BCA6-E7D4A24E1827}" dt="2024-09-04T09:48:57.827" v="205"/>
        <pc:sldMkLst>
          <pc:docMk/>
          <pc:sldMk cId="788784919" sldId="268"/>
        </pc:sldMkLst>
      </pc:sldChg>
      <pc:sldChg chg="add">
        <pc:chgData name="Rizqy Amelia Zein" userId="cc7f1b78-f160-453e-8f4a-bb8ffa60458c" providerId="ADAL" clId="{A8E8B9CD-5F8F-4452-BCA6-E7D4A24E1827}" dt="2024-09-04T09:48:59.201" v="206"/>
        <pc:sldMkLst>
          <pc:docMk/>
          <pc:sldMk cId="107946978" sldId="269"/>
        </pc:sldMkLst>
      </pc:sldChg>
      <pc:sldChg chg="add">
        <pc:chgData name="Rizqy Amelia Zein" userId="cc7f1b78-f160-453e-8f4a-bb8ffa60458c" providerId="ADAL" clId="{A8E8B9CD-5F8F-4452-BCA6-E7D4A24E1827}" dt="2024-09-04T09:49:13.909" v="207"/>
        <pc:sldMkLst>
          <pc:docMk/>
          <pc:sldMk cId="1196885087" sldId="270"/>
        </pc:sldMkLst>
      </pc:sldChg>
      <pc:sldChg chg="add del">
        <pc:chgData name="Rizqy Amelia Zein" userId="cc7f1b78-f160-453e-8f4a-bb8ffa60458c" providerId="ADAL" clId="{A8E8B9CD-5F8F-4452-BCA6-E7D4A24E1827}" dt="2024-09-04T09:49:22.793" v="209" actId="2696"/>
        <pc:sldMkLst>
          <pc:docMk/>
          <pc:sldMk cId="701236466" sldId="271"/>
        </pc:sldMkLst>
      </pc:sldChg>
    </pc:docChg>
  </pc:docChgLst>
  <pc:docChgLst>
    <pc:chgData name="Rizqy Amelia Zein" userId="cc7f1b78-f160-453e-8f4a-bb8ffa60458c" providerId="ADAL" clId="{00218576-1B4C-41B9-8EAD-7B3D9BFD215D}"/>
    <pc:docChg chg="undo redo custSel addSld delSld modSld sldOrd modMainMaster">
      <pc:chgData name="Rizqy Amelia Zein" userId="cc7f1b78-f160-453e-8f4a-bb8ffa60458c" providerId="ADAL" clId="{00218576-1B4C-41B9-8EAD-7B3D9BFD215D}" dt="2024-09-19T13:53:48.009" v="23342"/>
      <pc:docMkLst>
        <pc:docMk/>
      </pc:docMkLst>
      <pc:sldChg chg="addSp delSp modSp mod modTransition delAnim modAnim modNotesTx">
        <pc:chgData name="Rizqy Amelia Zein" userId="cc7f1b78-f160-453e-8f4a-bb8ffa60458c" providerId="ADAL" clId="{00218576-1B4C-41B9-8EAD-7B3D9BFD215D}" dt="2024-09-17T08:21:58.703" v="23230" actId="20577"/>
        <pc:sldMkLst>
          <pc:docMk/>
          <pc:sldMk cId="2797848466" sldId="256"/>
        </pc:sldMkLst>
        <pc:spChg chg="mod">
          <ac:chgData name="Rizqy Amelia Zein" userId="cc7f1b78-f160-453e-8f4a-bb8ffa60458c" providerId="ADAL" clId="{00218576-1B4C-41B9-8EAD-7B3D9BFD215D}" dt="2024-09-04T11:24:15.105" v="9" actId="403"/>
          <ac:spMkLst>
            <pc:docMk/>
            <pc:sldMk cId="2797848466" sldId="256"/>
            <ac:spMk id="9" creationId="{7DD2C15C-75DA-46CD-81A6-14E82A21792C}"/>
          </ac:spMkLst>
        </pc:spChg>
        <pc:spChg chg="mod">
          <ac:chgData name="Rizqy Amelia Zein" userId="cc7f1b78-f160-453e-8f4a-bb8ffa60458c" providerId="ADAL" clId="{00218576-1B4C-41B9-8EAD-7B3D9BFD215D}" dt="2024-09-04T11:19:32.158" v="0" actId="2711"/>
          <ac:spMkLst>
            <pc:docMk/>
            <pc:sldMk cId="2797848466" sldId="256"/>
            <ac:spMk id="10" creationId="{858F9C32-6446-4596-921B-6B4B00F1E0E6}"/>
          </ac:spMkLst>
        </pc:spChg>
        <pc:spChg chg="mod">
          <ac:chgData name="Rizqy Amelia Zein" userId="cc7f1b78-f160-453e-8f4a-bb8ffa60458c" providerId="ADAL" clId="{00218576-1B4C-41B9-8EAD-7B3D9BFD215D}" dt="2024-09-04T11:25:15.978" v="10" actId="403"/>
          <ac:spMkLst>
            <pc:docMk/>
            <pc:sldMk cId="2797848466" sldId="256"/>
            <ac:spMk id="11" creationId="{00846783-BE5C-4BC1-ACB8-E7CD4ADF0D1C}"/>
          </ac:spMkLst>
        </pc:spChg>
        <pc:picChg chg="add del mod">
          <ac:chgData name="Rizqy Amelia Zein" userId="cc7f1b78-f160-453e-8f4a-bb8ffa60458c" providerId="ADAL" clId="{00218576-1B4C-41B9-8EAD-7B3D9BFD215D}" dt="2024-09-14T21:30:50.704" v="8106"/>
          <ac:picMkLst>
            <pc:docMk/>
            <pc:sldMk cId="2797848466" sldId="256"/>
            <ac:picMk id="2" creationId="{F51CE9BC-D7D4-D138-090B-38FF6BF9EE32}"/>
          </ac:picMkLst>
        </pc:picChg>
        <pc:picChg chg="add del mod">
          <ac:chgData name="Rizqy Amelia Zein" userId="cc7f1b78-f160-453e-8f4a-bb8ffa60458c" providerId="ADAL" clId="{00218576-1B4C-41B9-8EAD-7B3D9BFD215D}" dt="2024-09-14T21:34:01.935" v="8108"/>
          <ac:picMkLst>
            <pc:docMk/>
            <pc:sldMk cId="2797848466" sldId="256"/>
            <ac:picMk id="3" creationId="{ED891DDD-0D7C-E3F1-8DEC-94B1CDA758DE}"/>
          </ac:picMkLst>
        </pc:picChg>
        <pc:picChg chg="add del mod ord">
          <ac:chgData name="Rizqy Amelia Zein" userId="cc7f1b78-f160-453e-8f4a-bb8ffa60458c" providerId="ADAL" clId="{00218576-1B4C-41B9-8EAD-7B3D9BFD215D}" dt="2024-09-14T21:35:01.610" v="8109"/>
          <ac:picMkLst>
            <pc:docMk/>
            <pc:sldMk cId="2797848466" sldId="256"/>
            <ac:picMk id="7" creationId="{724B310E-EFAB-FF0D-BB77-D9BFD6C1620E}"/>
          </ac:picMkLst>
        </pc:picChg>
        <pc:picChg chg="add del mod">
          <ac:chgData name="Rizqy Amelia Zein" userId="cc7f1b78-f160-453e-8f4a-bb8ffa60458c" providerId="ADAL" clId="{00218576-1B4C-41B9-8EAD-7B3D9BFD215D}" dt="2024-09-16T12:29:04.791" v="12605" actId="478"/>
          <ac:picMkLst>
            <pc:docMk/>
            <pc:sldMk cId="2797848466" sldId="256"/>
            <ac:picMk id="8" creationId="{8CF7373C-EBDF-E6E4-BFCD-FAAA634B147D}"/>
          </ac:picMkLst>
        </pc:picChg>
        <pc:picChg chg="mod">
          <ac:chgData name="Rizqy Amelia Zein" userId="cc7f1b78-f160-453e-8f4a-bb8ffa60458c" providerId="ADAL" clId="{00218576-1B4C-41B9-8EAD-7B3D9BFD215D}" dt="2024-09-04T11:19:32.158" v="0" actId="2711"/>
          <ac:picMkLst>
            <pc:docMk/>
            <pc:sldMk cId="2797848466" sldId="256"/>
            <ac:picMk id="1026" creationId="{AE87E516-8B23-420E-8E1F-38F58BC35373}"/>
          </ac:picMkLst>
        </pc:picChg>
      </pc:sldChg>
      <pc:sldChg chg="modSp del mod">
        <pc:chgData name="Rizqy Amelia Zein" userId="cc7f1b78-f160-453e-8f4a-bb8ffa60458c" providerId="ADAL" clId="{00218576-1B4C-41B9-8EAD-7B3D9BFD215D}" dt="2024-09-14T16:45:47.855" v="4004" actId="47"/>
        <pc:sldMkLst>
          <pc:docMk/>
          <pc:sldMk cId="1737790131" sldId="261"/>
        </pc:sldMkLst>
        <pc:spChg chg="mod">
          <ac:chgData name="Rizqy Amelia Zein" userId="cc7f1b78-f160-453e-8f4a-bb8ffa60458c" providerId="ADAL" clId="{00218576-1B4C-41B9-8EAD-7B3D9BFD215D}" dt="2024-09-04T11:22:39.198" v="5" actId="2711"/>
          <ac:spMkLst>
            <pc:docMk/>
            <pc:sldMk cId="1737790131" sldId="261"/>
            <ac:spMk id="2" creationId="{74C617B9-025D-434A-9329-475080415A47}"/>
          </ac:spMkLst>
        </pc:spChg>
        <pc:spChg chg="mod">
          <ac:chgData name="Rizqy Amelia Zein" userId="cc7f1b78-f160-453e-8f4a-bb8ffa60458c" providerId="ADAL" clId="{00218576-1B4C-41B9-8EAD-7B3D9BFD215D}" dt="2024-09-04T11:22:39.198" v="5" actId="2711"/>
          <ac:spMkLst>
            <pc:docMk/>
            <pc:sldMk cId="1737790131" sldId="261"/>
            <ac:spMk id="3" creationId="{E8B17BC3-8A0B-4A91-8DFB-1BEFE0182D40}"/>
          </ac:spMkLst>
        </pc:spChg>
        <pc:spChg chg="mod">
          <ac:chgData name="Rizqy Amelia Zein" userId="cc7f1b78-f160-453e-8f4a-bb8ffa60458c" providerId="ADAL" clId="{00218576-1B4C-41B9-8EAD-7B3D9BFD215D}" dt="2024-09-04T11:22:39.198" v="5" actId="2711"/>
          <ac:spMkLst>
            <pc:docMk/>
            <pc:sldMk cId="1737790131" sldId="261"/>
            <ac:spMk id="4" creationId="{A61C3F30-E48B-432C-9EDE-EB2A74D9151E}"/>
          </ac:spMkLst>
        </pc:spChg>
        <pc:spChg chg="mod">
          <ac:chgData name="Rizqy Amelia Zein" userId="cc7f1b78-f160-453e-8f4a-bb8ffa60458c" providerId="ADAL" clId="{00218576-1B4C-41B9-8EAD-7B3D9BFD215D}" dt="2024-09-04T11:22:39.198" v="5" actId="2711"/>
          <ac:spMkLst>
            <pc:docMk/>
            <pc:sldMk cId="1737790131" sldId="261"/>
            <ac:spMk id="5" creationId="{CB346DF2-82CB-410E-91C8-BEDDAC9C3BDC}"/>
          </ac:spMkLst>
        </pc:spChg>
      </pc:sldChg>
      <pc:sldChg chg="addSp delSp modSp mod modNotesTx">
        <pc:chgData name="Rizqy Amelia Zein" userId="cc7f1b78-f160-453e-8f4a-bb8ffa60458c" providerId="ADAL" clId="{00218576-1B4C-41B9-8EAD-7B3D9BFD215D}" dt="2024-09-17T08:41:59.142" v="23339" actId="20577"/>
        <pc:sldMkLst>
          <pc:docMk/>
          <pc:sldMk cId="3598885345" sldId="263"/>
        </pc:sldMkLst>
        <pc:spChg chg="del">
          <ac:chgData name="Rizqy Amelia Zein" userId="cc7f1b78-f160-453e-8f4a-bb8ffa60458c" providerId="ADAL" clId="{00218576-1B4C-41B9-8EAD-7B3D9BFD215D}" dt="2024-09-09T21:32:47.002" v="976" actId="478"/>
          <ac:spMkLst>
            <pc:docMk/>
            <pc:sldMk cId="3598885345" sldId="263"/>
            <ac:spMk id="2" creationId="{8F98E7FC-1EB9-4441-A011-A0827B9AB01F}"/>
          </ac:spMkLst>
        </pc:spChg>
        <pc:spChg chg="add">
          <ac:chgData name="Rizqy Amelia Zein" userId="cc7f1b78-f160-453e-8f4a-bb8ffa60458c" providerId="ADAL" clId="{00218576-1B4C-41B9-8EAD-7B3D9BFD215D}" dt="2024-09-04T11:36:03.008" v="220"/>
          <ac:spMkLst>
            <pc:docMk/>
            <pc:sldMk cId="3598885345" sldId="263"/>
            <ac:spMk id="3" creationId="{0E1AEE72-6403-F356-5B76-EFD71E903F68}"/>
          </ac:spMkLst>
        </pc:spChg>
        <pc:spChg chg="add mod">
          <ac:chgData name="Rizqy Amelia Zein" userId="cc7f1b78-f160-453e-8f4a-bb8ffa60458c" providerId="ADAL" clId="{00218576-1B4C-41B9-8EAD-7B3D9BFD215D}" dt="2024-09-17T08:20:25.584" v="23227" actId="20577"/>
          <ac:spMkLst>
            <pc:docMk/>
            <pc:sldMk cId="3598885345" sldId="263"/>
            <ac:spMk id="3" creationId="{CE54A602-3E1B-4C57-0B40-9EB6F21AFF4B}"/>
          </ac:spMkLst>
        </pc:spChg>
        <pc:spChg chg="add">
          <ac:chgData name="Rizqy Amelia Zein" userId="cc7f1b78-f160-453e-8f4a-bb8ffa60458c" providerId="ADAL" clId="{00218576-1B4C-41B9-8EAD-7B3D9BFD215D}" dt="2024-09-04T11:36:34.216" v="221"/>
          <ac:spMkLst>
            <pc:docMk/>
            <pc:sldMk cId="3598885345" sldId="263"/>
            <ac:spMk id="4" creationId="{1EEE5FB4-E726-A5E2-7B9A-B083B5FAA530}"/>
          </ac:spMkLst>
        </pc:spChg>
        <pc:spChg chg="add mod">
          <ac:chgData name="Rizqy Amelia Zein" userId="cc7f1b78-f160-453e-8f4a-bb8ffa60458c" providerId="ADAL" clId="{00218576-1B4C-41B9-8EAD-7B3D9BFD215D}" dt="2024-09-14T14:23:40.024" v="1282" actId="14100"/>
          <ac:spMkLst>
            <pc:docMk/>
            <pc:sldMk cId="3598885345" sldId="263"/>
            <ac:spMk id="4" creationId="{5E96B279-D02A-D463-1010-9050A1026683}"/>
          </ac:spMkLst>
        </pc:spChg>
        <pc:spChg chg="add mod">
          <ac:chgData name="Rizqy Amelia Zein" userId="cc7f1b78-f160-453e-8f4a-bb8ffa60458c" providerId="ADAL" clId="{00218576-1B4C-41B9-8EAD-7B3D9BFD215D}" dt="2024-09-16T08:33:34.126" v="12504" actId="1076"/>
          <ac:spMkLst>
            <pc:docMk/>
            <pc:sldMk cId="3598885345" sldId="263"/>
            <ac:spMk id="5" creationId="{024F7385-CE45-4C7B-15ED-C64998B44A85}"/>
          </ac:spMkLst>
        </pc:spChg>
        <pc:spChg chg="add del mod">
          <ac:chgData name="Rizqy Amelia Zein" userId="cc7f1b78-f160-453e-8f4a-bb8ffa60458c" providerId="ADAL" clId="{00218576-1B4C-41B9-8EAD-7B3D9BFD215D}" dt="2024-09-09T21:32:53.571" v="977" actId="478"/>
          <ac:spMkLst>
            <pc:docMk/>
            <pc:sldMk cId="3598885345" sldId="263"/>
            <ac:spMk id="9" creationId="{51A4B495-5A36-D336-7879-234FA9E88E0D}"/>
          </ac:spMkLst>
        </pc:spChg>
        <pc:spChg chg="add mod">
          <ac:chgData name="Rizqy Amelia Zein" userId="cc7f1b78-f160-453e-8f4a-bb8ffa60458c" providerId="ADAL" clId="{00218576-1B4C-41B9-8EAD-7B3D9BFD215D}" dt="2024-09-09T21:33:30.981" v="983" actId="1076"/>
          <ac:spMkLst>
            <pc:docMk/>
            <pc:sldMk cId="3598885345" sldId="263"/>
            <ac:spMk id="10" creationId="{31BE5E1D-2E44-17B6-7FBD-BBB5DF874884}"/>
          </ac:spMkLst>
        </pc:spChg>
        <pc:spChg chg="add mod">
          <ac:chgData name="Rizqy Amelia Zein" userId="cc7f1b78-f160-453e-8f4a-bb8ffa60458c" providerId="ADAL" clId="{00218576-1B4C-41B9-8EAD-7B3D9BFD215D}" dt="2024-09-09T21:33:30.981" v="983" actId="1076"/>
          <ac:spMkLst>
            <pc:docMk/>
            <pc:sldMk cId="3598885345" sldId="263"/>
            <ac:spMk id="11" creationId="{3399B0D0-B248-78A8-F9FD-02B80363EFF2}"/>
          </ac:spMkLst>
        </pc:spChg>
        <pc:spChg chg="add mod">
          <ac:chgData name="Rizqy Amelia Zein" userId="cc7f1b78-f160-453e-8f4a-bb8ffa60458c" providerId="ADAL" clId="{00218576-1B4C-41B9-8EAD-7B3D9BFD215D}" dt="2024-09-09T21:33:30.981" v="983" actId="1076"/>
          <ac:spMkLst>
            <pc:docMk/>
            <pc:sldMk cId="3598885345" sldId="263"/>
            <ac:spMk id="12" creationId="{FDCA5738-6FC8-BD14-91B2-4864765F3AC7}"/>
          </ac:spMkLst>
        </pc:spChg>
        <pc:spChg chg="add mod">
          <ac:chgData name="Rizqy Amelia Zein" userId="cc7f1b78-f160-453e-8f4a-bb8ffa60458c" providerId="ADAL" clId="{00218576-1B4C-41B9-8EAD-7B3D9BFD215D}" dt="2024-09-09T21:34:57.261" v="989"/>
          <ac:spMkLst>
            <pc:docMk/>
            <pc:sldMk cId="3598885345" sldId="263"/>
            <ac:spMk id="13" creationId="{E2034DB2-CDA3-68B6-6EE8-2A423E31334E}"/>
          </ac:spMkLst>
        </pc:spChg>
        <pc:picChg chg="add del mod">
          <ac:chgData name="Rizqy Amelia Zein" userId="cc7f1b78-f160-453e-8f4a-bb8ffa60458c" providerId="ADAL" clId="{00218576-1B4C-41B9-8EAD-7B3D9BFD215D}" dt="2024-09-16T12:29:57.253" v="12615" actId="478"/>
          <ac:picMkLst>
            <pc:docMk/>
            <pc:sldMk cId="3598885345" sldId="263"/>
            <ac:picMk id="2" creationId="{FC301487-56BF-5538-E9DD-30618486BF11}"/>
          </ac:picMkLst>
        </pc:picChg>
        <pc:picChg chg="add mod">
          <ac:chgData name="Rizqy Amelia Zein" userId="cc7f1b78-f160-453e-8f4a-bb8ffa60458c" providerId="ADAL" clId="{00218576-1B4C-41B9-8EAD-7B3D9BFD215D}" dt="2024-09-09T21:33:39.164" v="984" actId="1076"/>
          <ac:picMkLst>
            <pc:docMk/>
            <pc:sldMk cId="3598885345" sldId="263"/>
            <ac:picMk id="6" creationId="{043B32A3-DAC4-ECFF-498C-8882061A7034}"/>
          </ac:picMkLst>
        </pc:picChg>
        <pc:picChg chg="add mod">
          <ac:chgData name="Rizqy Amelia Zein" userId="cc7f1b78-f160-453e-8f4a-bb8ffa60458c" providerId="ADAL" clId="{00218576-1B4C-41B9-8EAD-7B3D9BFD215D}" dt="2024-09-16T08:33:38.034" v="12505" actId="1076"/>
          <ac:picMkLst>
            <pc:docMk/>
            <pc:sldMk cId="3598885345" sldId="263"/>
            <ac:picMk id="7" creationId="{FC283704-8206-D0F0-420B-40645E149515}"/>
          </ac:picMkLst>
        </pc:picChg>
        <pc:picChg chg="add mod">
          <ac:chgData name="Rizqy Amelia Zein" userId="cc7f1b78-f160-453e-8f4a-bb8ffa60458c" providerId="ADAL" clId="{00218576-1B4C-41B9-8EAD-7B3D9BFD215D}" dt="2024-09-09T21:33:39.164" v="984" actId="1076"/>
          <ac:picMkLst>
            <pc:docMk/>
            <pc:sldMk cId="3598885345" sldId="263"/>
            <ac:picMk id="1026" creationId="{7FD2DA4E-372C-EF2F-4145-9D37304F220E}"/>
          </ac:picMkLst>
        </pc:picChg>
        <pc:picChg chg="add mod">
          <ac:chgData name="Rizqy Amelia Zein" userId="cc7f1b78-f160-453e-8f4a-bb8ffa60458c" providerId="ADAL" clId="{00218576-1B4C-41B9-8EAD-7B3D9BFD215D}" dt="2024-09-09T21:33:39.164" v="984" actId="1076"/>
          <ac:picMkLst>
            <pc:docMk/>
            <pc:sldMk cId="3598885345" sldId="263"/>
            <ac:picMk id="1032" creationId="{E89DE6D5-A0A7-DA77-24F6-5E49B9216355}"/>
          </ac:picMkLst>
        </pc:picChg>
        <pc:picChg chg="add">
          <ac:chgData name="Rizqy Amelia Zein" userId="cc7f1b78-f160-453e-8f4a-bb8ffa60458c" providerId="ADAL" clId="{00218576-1B4C-41B9-8EAD-7B3D9BFD215D}" dt="2024-09-04T11:38:19.260" v="229"/>
          <ac:picMkLst>
            <pc:docMk/>
            <pc:sldMk cId="3598885345" sldId="263"/>
            <ac:picMk id="1034" creationId="{10624904-0896-C5BA-387E-CD0BB618EC86}"/>
          </ac:picMkLst>
        </pc:picChg>
      </pc:sldChg>
      <pc:sldChg chg="modSp del mod">
        <pc:chgData name="Rizqy Amelia Zein" userId="cc7f1b78-f160-453e-8f4a-bb8ffa60458c" providerId="ADAL" clId="{00218576-1B4C-41B9-8EAD-7B3D9BFD215D}" dt="2024-09-04T11:29:06.183" v="11" actId="2696"/>
        <pc:sldMkLst>
          <pc:docMk/>
          <pc:sldMk cId="4106919607" sldId="264"/>
        </pc:sldMkLst>
        <pc:spChg chg="mod">
          <ac:chgData name="Rizqy Amelia Zein" userId="cc7f1b78-f160-453e-8f4a-bb8ffa60458c" providerId="ADAL" clId="{00218576-1B4C-41B9-8EAD-7B3D9BFD215D}" dt="2024-09-04T11:22:16.904" v="2" actId="2711"/>
          <ac:spMkLst>
            <pc:docMk/>
            <pc:sldMk cId="4106919607" sldId="264"/>
            <ac:spMk id="2" creationId="{CFD1A2E3-3E4C-4AE2-B42D-5F559DEBBEF3}"/>
          </ac:spMkLst>
        </pc:spChg>
      </pc:sldChg>
      <pc:sldChg chg="del">
        <pc:chgData name="Rizqy Amelia Zein" userId="cc7f1b78-f160-453e-8f4a-bb8ffa60458c" providerId="ADAL" clId="{00218576-1B4C-41B9-8EAD-7B3D9BFD215D}" dt="2024-09-04T11:22:46.982" v="6" actId="47"/>
        <pc:sldMkLst>
          <pc:docMk/>
          <pc:sldMk cId="2546866578" sldId="266"/>
        </pc:sldMkLst>
      </pc:sldChg>
      <pc:sldChg chg="del">
        <pc:chgData name="Rizqy Amelia Zein" userId="cc7f1b78-f160-453e-8f4a-bb8ffa60458c" providerId="ADAL" clId="{00218576-1B4C-41B9-8EAD-7B3D9BFD215D}" dt="2024-09-04T11:22:21.104" v="3" actId="47"/>
        <pc:sldMkLst>
          <pc:docMk/>
          <pc:sldMk cId="2360245283" sldId="267"/>
        </pc:sldMkLst>
      </pc:sldChg>
      <pc:sldChg chg="del">
        <pc:chgData name="Rizqy Amelia Zein" userId="cc7f1b78-f160-453e-8f4a-bb8ffa60458c" providerId="ADAL" clId="{00218576-1B4C-41B9-8EAD-7B3D9BFD215D}" dt="2024-09-04T11:22:21.104" v="3" actId="47"/>
        <pc:sldMkLst>
          <pc:docMk/>
          <pc:sldMk cId="788784919" sldId="268"/>
        </pc:sldMkLst>
      </pc:sldChg>
      <pc:sldChg chg="del">
        <pc:chgData name="Rizqy Amelia Zein" userId="cc7f1b78-f160-453e-8f4a-bb8ffa60458c" providerId="ADAL" clId="{00218576-1B4C-41B9-8EAD-7B3D9BFD215D}" dt="2024-09-04T11:22:21.104" v="3" actId="47"/>
        <pc:sldMkLst>
          <pc:docMk/>
          <pc:sldMk cId="107946978" sldId="269"/>
        </pc:sldMkLst>
      </pc:sldChg>
      <pc:sldChg chg="addSp delSp modSp mod ord modAnim modNotesTx">
        <pc:chgData name="Rizqy Amelia Zein" userId="cc7f1b78-f160-453e-8f4a-bb8ffa60458c" providerId="ADAL" clId="{00218576-1B4C-41B9-8EAD-7B3D9BFD215D}" dt="2024-09-17T08:24:29.974" v="23267"/>
        <pc:sldMkLst>
          <pc:docMk/>
          <pc:sldMk cId="1196885087" sldId="270"/>
        </pc:sldMkLst>
        <pc:spChg chg="mod">
          <ac:chgData name="Rizqy Amelia Zein" userId="cc7f1b78-f160-453e-8f4a-bb8ffa60458c" providerId="ADAL" clId="{00218576-1B4C-41B9-8EAD-7B3D9BFD215D}" dt="2024-09-04T11:22:29.606" v="4" actId="2711"/>
          <ac:spMkLst>
            <pc:docMk/>
            <pc:sldMk cId="1196885087" sldId="270"/>
            <ac:spMk id="2" creationId="{3A8C1A6D-7523-428B-A753-14EF8BF2023A}"/>
          </ac:spMkLst>
        </pc:spChg>
        <pc:spChg chg="mod">
          <ac:chgData name="Rizqy Amelia Zein" userId="cc7f1b78-f160-453e-8f4a-bb8ffa60458c" providerId="ADAL" clId="{00218576-1B4C-41B9-8EAD-7B3D9BFD215D}" dt="2024-09-14T23:10:03.791" v="11301" actId="403"/>
          <ac:spMkLst>
            <pc:docMk/>
            <pc:sldMk cId="1196885087" sldId="270"/>
            <ac:spMk id="3" creationId="{DFB52F77-D691-49FB-BFC7-ED87EE4C5053}"/>
          </ac:spMkLst>
        </pc:spChg>
        <pc:spChg chg="mod">
          <ac:chgData name="Rizqy Amelia Zein" userId="cc7f1b78-f160-453e-8f4a-bb8ffa60458c" providerId="ADAL" clId="{00218576-1B4C-41B9-8EAD-7B3D9BFD215D}" dt="2024-09-16T21:11:18.269" v="22074" actId="20577"/>
          <ac:spMkLst>
            <pc:docMk/>
            <pc:sldMk cId="1196885087" sldId="270"/>
            <ac:spMk id="4" creationId="{FD76B523-F88C-4C52-8549-B4F9DC9C09D8}"/>
          </ac:spMkLst>
        </pc:spChg>
        <pc:spChg chg="add mod">
          <ac:chgData name="Rizqy Amelia Zein" userId="cc7f1b78-f160-453e-8f4a-bb8ffa60458c" providerId="ADAL" clId="{00218576-1B4C-41B9-8EAD-7B3D9BFD215D}" dt="2024-09-14T15:44:49.644" v="3055" actId="1076"/>
          <ac:spMkLst>
            <pc:docMk/>
            <pc:sldMk cId="1196885087" sldId="270"/>
            <ac:spMk id="5" creationId="{96FFE746-CE51-9A53-F0D5-AF367ED0A924}"/>
          </ac:spMkLst>
        </pc:spChg>
        <pc:picChg chg="add mod">
          <ac:chgData name="Rizqy Amelia Zein" userId="cc7f1b78-f160-453e-8f4a-bb8ffa60458c" providerId="ADAL" clId="{00218576-1B4C-41B9-8EAD-7B3D9BFD215D}" dt="2024-09-14T17:54:26.866" v="5951" actId="1076"/>
          <ac:picMkLst>
            <pc:docMk/>
            <pc:sldMk cId="1196885087" sldId="270"/>
            <ac:picMk id="6" creationId="{EF59C221-4E07-7F6C-4B91-D853FC516BE4}"/>
          </ac:picMkLst>
        </pc:picChg>
        <pc:picChg chg="add del mod">
          <ac:chgData name="Rizqy Amelia Zein" userId="cc7f1b78-f160-453e-8f4a-bb8ffa60458c" providerId="ADAL" clId="{00218576-1B4C-41B9-8EAD-7B3D9BFD215D}" dt="2024-09-16T12:29:09.121" v="12606" actId="478"/>
          <ac:picMkLst>
            <pc:docMk/>
            <pc:sldMk cId="1196885087" sldId="270"/>
            <ac:picMk id="7" creationId="{E4D404D5-CCBE-6182-1DBD-C9760A517A54}"/>
          </ac:picMkLst>
        </pc:picChg>
      </pc:sldChg>
      <pc:sldChg chg="addSp delSp modSp add mod modAnim modNotesTx">
        <pc:chgData name="Rizqy Amelia Zein" userId="cc7f1b78-f160-453e-8f4a-bb8ffa60458c" providerId="ADAL" clId="{00218576-1B4C-41B9-8EAD-7B3D9BFD215D}" dt="2024-09-17T11:46:48.496" v="23341" actId="207"/>
        <pc:sldMkLst>
          <pc:docMk/>
          <pc:sldMk cId="994037834" sldId="271"/>
        </pc:sldMkLst>
        <pc:spChg chg="mod">
          <ac:chgData name="Rizqy Amelia Zein" userId="cc7f1b78-f160-453e-8f4a-bb8ffa60458c" providerId="ADAL" clId="{00218576-1B4C-41B9-8EAD-7B3D9BFD215D}" dt="2024-09-14T23:10:10.322" v="11303" actId="403"/>
          <ac:spMkLst>
            <pc:docMk/>
            <pc:sldMk cId="994037834" sldId="271"/>
            <ac:spMk id="3" creationId="{DFB52F77-D691-49FB-BFC7-ED87EE4C5053}"/>
          </ac:spMkLst>
        </pc:spChg>
        <pc:spChg chg="mod">
          <ac:chgData name="Rizqy Amelia Zein" userId="cc7f1b78-f160-453e-8f4a-bb8ffa60458c" providerId="ADAL" clId="{00218576-1B4C-41B9-8EAD-7B3D9BFD215D}" dt="2024-09-17T11:46:48.496" v="23341" actId="207"/>
          <ac:spMkLst>
            <pc:docMk/>
            <pc:sldMk cId="994037834" sldId="271"/>
            <ac:spMk id="4" creationId="{FD76B523-F88C-4C52-8549-B4F9DC9C09D8}"/>
          </ac:spMkLst>
        </pc:spChg>
        <pc:spChg chg="add mod">
          <ac:chgData name="Rizqy Amelia Zein" userId="cc7f1b78-f160-453e-8f4a-bb8ffa60458c" providerId="ADAL" clId="{00218576-1B4C-41B9-8EAD-7B3D9BFD215D}" dt="2024-09-17T05:04:36.329" v="23094" actId="20577"/>
          <ac:spMkLst>
            <pc:docMk/>
            <pc:sldMk cId="994037834" sldId="271"/>
            <ac:spMk id="5" creationId="{EE373044-F1FF-8703-1366-46D263FF5230}"/>
          </ac:spMkLst>
        </pc:spChg>
        <pc:picChg chg="add del mod">
          <ac:chgData name="Rizqy Amelia Zein" userId="cc7f1b78-f160-453e-8f4a-bb8ffa60458c" providerId="ADAL" clId="{00218576-1B4C-41B9-8EAD-7B3D9BFD215D}" dt="2024-09-14T21:24:20.580" v="8051" actId="21"/>
          <ac:picMkLst>
            <pc:docMk/>
            <pc:sldMk cId="994037834" sldId="271"/>
            <ac:picMk id="6" creationId="{4C80CED3-86BE-2D00-416D-A7537308FD6B}"/>
          </ac:picMkLst>
        </pc:picChg>
        <pc:picChg chg="add mod">
          <ac:chgData name="Rizqy Amelia Zein" userId="cc7f1b78-f160-453e-8f4a-bb8ffa60458c" providerId="ADAL" clId="{00218576-1B4C-41B9-8EAD-7B3D9BFD215D}" dt="2024-09-17T04:59:05.359" v="23066"/>
          <ac:picMkLst>
            <pc:docMk/>
            <pc:sldMk cId="994037834" sldId="271"/>
            <ac:picMk id="6" creationId="{C466DE9B-5DE0-DBF6-4F46-F4AACAC522A2}"/>
          </ac:picMkLst>
        </pc:picChg>
        <pc:picChg chg="add del mod">
          <ac:chgData name="Rizqy Amelia Zein" userId="cc7f1b78-f160-453e-8f4a-bb8ffa60458c" providerId="ADAL" clId="{00218576-1B4C-41B9-8EAD-7B3D9BFD215D}" dt="2024-09-16T12:29:17.976" v="12608" actId="478"/>
          <ac:picMkLst>
            <pc:docMk/>
            <pc:sldMk cId="994037834" sldId="271"/>
            <ac:picMk id="7" creationId="{341F50BC-D6A9-88E7-2FF6-142910D80F1C}"/>
          </ac:picMkLst>
        </pc:picChg>
      </pc:sldChg>
      <pc:sldChg chg="modSp add del mod">
        <pc:chgData name="Rizqy Amelia Zein" userId="cc7f1b78-f160-453e-8f4a-bb8ffa60458c" providerId="ADAL" clId="{00218576-1B4C-41B9-8EAD-7B3D9BFD215D}" dt="2024-09-04T11:33:03.953" v="213" actId="47"/>
        <pc:sldMkLst>
          <pc:docMk/>
          <pc:sldMk cId="1236112880" sldId="271"/>
        </pc:sldMkLst>
        <pc:spChg chg="mod">
          <ac:chgData name="Rizqy Amelia Zein" userId="cc7f1b78-f160-453e-8f4a-bb8ffa60458c" providerId="ADAL" clId="{00218576-1B4C-41B9-8EAD-7B3D9BFD215D}" dt="2024-09-04T11:31:36.871" v="208" actId="20577"/>
          <ac:spMkLst>
            <pc:docMk/>
            <pc:sldMk cId="1236112880" sldId="271"/>
            <ac:spMk id="3" creationId="{DFB52F77-D691-49FB-BFC7-ED87EE4C5053}"/>
          </ac:spMkLst>
        </pc:spChg>
      </pc:sldChg>
      <pc:sldChg chg="new del">
        <pc:chgData name="Rizqy Amelia Zein" userId="cc7f1b78-f160-453e-8f4a-bb8ffa60458c" providerId="ADAL" clId="{00218576-1B4C-41B9-8EAD-7B3D9BFD215D}" dt="2024-09-04T11:29:21.107" v="13" actId="47"/>
        <pc:sldMkLst>
          <pc:docMk/>
          <pc:sldMk cId="1266531594" sldId="271"/>
        </pc:sldMkLst>
      </pc:sldChg>
      <pc:sldChg chg="add del">
        <pc:chgData name="Rizqy Amelia Zein" userId="cc7f1b78-f160-453e-8f4a-bb8ffa60458c" providerId="ADAL" clId="{00218576-1B4C-41B9-8EAD-7B3D9BFD215D}" dt="2024-09-04T11:33:03.953" v="213" actId="47"/>
        <pc:sldMkLst>
          <pc:docMk/>
          <pc:sldMk cId="1648221021" sldId="272"/>
        </pc:sldMkLst>
      </pc:sldChg>
      <pc:sldChg chg="addSp modSp add del mod ord">
        <pc:chgData name="Rizqy Amelia Zein" userId="cc7f1b78-f160-453e-8f4a-bb8ffa60458c" providerId="ADAL" clId="{00218576-1B4C-41B9-8EAD-7B3D9BFD215D}" dt="2024-09-14T22:57:15.594" v="10455" actId="47"/>
        <pc:sldMkLst>
          <pc:docMk/>
          <pc:sldMk cId="3705068946" sldId="272"/>
        </pc:sldMkLst>
        <pc:spChg chg="mod">
          <ac:chgData name="Rizqy Amelia Zein" userId="cc7f1b78-f160-453e-8f4a-bb8ffa60458c" providerId="ADAL" clId="{00218576-1B4C-41B9-8EAD-7B3D9BFD215D}" dt="2024-09-14T17:01:20.500" v="4296" actId="20577"/>
          <ac:spMkLst>
            <pc:docMk/>
            <pc:sldMk cId="3705068946" sldId="272"/>
            <ac:spMk id="3" creationId="{DFB52F77-D691-49FB-BFC7-ED87EE4C5053}"/>
          </ac:spMkLst>
        </pc:spChg>
        <pc:picChg chg="add mod">
          <ac:chgData name="Rizqy Amelia Zein" userId="cc7f1b78-f160-453e-8f4a-bb8ffa60458c" providerId="ADAL" clId="{00218576-1B4C-41B9-8EAD-7B3D9BFD215D}" dt="2024-09-14T21:29:08.566" v="8102"/>
          <ac:picMkLst>
            <pc:docMk/>
            <pc:sldMk cId="3705068946" sldId="272"/>
            <ac:picMk id="5" creationId="{0E5516D9-1AD5-8AA5-9EC2-5BA9AE5259F1}"/>
          </ac:picMkLst>
        </pc:picChg>
      </pc:sldChg>
      <pc:sldChg chg="modSp add del mod">
        <pc:chgData name="Rizqy Amelia Zein" userId="cc7f1b78-f160-453e-8f4a-bb8ffa60458c" providerId="ADAL" clId="{00218576-1B4C-41B9-8EAD-7B3D9BFD215D}" dt="2024-09-04T11:33:03.953" v="213" actId="47"/>
        <pc:sldMkLst>
          <pc:docMk/>
          <pc:sldMk cId="883559669" sldId="273"/>
        </pc:sldMkLst>
        <pc:spChg chg="mod">
          <ac:chgData name="Rizqy Amelia Zein" userId="cc7f1b78-f160-453e-8f4a-bb8ffa60458c" providerId="ADAL" clId="{00218576-1B4C-41B9-8EAD-7B3D9BFD215D}" dt="2024-09-04T11:31:22.323" v="181" actId="20577"/>
          <ac:spMkLst>
            <pc:docMk/>
            <pc:sldMk cId="883559669" sldId="273"/>
            <ac:spMk id="3" creationId="{DFB52F77-D691-49FB-BFC7-ED87EE4C5053}"/>
          </ac:spMkLst>
        </pc:spChg>
      </pc:sldChg>
      <pc:sldChg chg="addSp delSp modSp add mod modAnim modNotesTx">
        <pc:chgData name="Rizqy Amelia Zein" userId="cc7f1b78-f160-453e-8f4a-bb8ffa60458c" providerId="ADAL" clId="{00218576-1B4C-41B9-8EAD-7B3D9BFD215D}" dt="2024-09-17T08:36:15.223" v="23270" actId="20577"/>
        <pc:sldMkLst>
          <pc:docMk/>
          <pc:sldMk cId="1451671988" sldId="273"/>
        </pc:sldMkLst>
        <pc:spChg chg="mod">
          <ac:chgData name="Rizqy Amelia Zein" userId="cc7f1b78-f160-453e-8f4a-bb8ffa60458c" providerId="ADAL" clId="{00218576-1B4C-41B9-8EAD-7B3D9BFD215D}" dt="2024-09-14T23:10:38.528" v="11311" actId="404"/>
          <ac:spMkLst>
            <pc:docMk/>
            <pc:sldMk cId="1451671988" sldId="273"/>
            <ac:spMk id="3" creationId="{DFB52F77-D691-49FB-BFC7-ED87EE4C5053}"/>
          </ac:spMkLst>
        </pc:spChg>
        <pc:spChg chg="add mod">
          <ac:chgData name="Rizqy Amelia Zein" userId="cc7f1b78-f160-453e-8f4a-bb8ffa60458c" providerId="ADAL" clId="{00218576-1B4C-41B9-8EAD-7B3D9BFD215D}" dt="2024-09-15T06:25:18.236" v="11602" actId="1076"/>
          <ac:spMkLst>
            <pc:docMk/>
            <pc:sldMk cId="1451671988" sldId="273"/>
            <ac:spMk id="4" creationId="{DA145374-0100-AD56-E0D9-E251800977D0}"/>
          </ac:spMkLst>
        </pc:spChg>
        <pc:spChg chg="del">
          <ac:chgData name="Rizqy Amelia Zein" userId="cc7f1b78-f160-453e-8f4a-bb8ffa60458c" providerId="ADAL" clId="{00218576-1B4C-41B9-8EAD-7B3D9BFD215D}" dt="2024-09-09T21:40:47.801" v="1195" actId="478"/>
          <ac:spMkLst>
            <pc:docMk/>
            <pc:sldMk cId="1451671988" sldId="273"/>
            <ac:spMk id="4" creationId="{FD76B523-F88C-4C52-8549-B4F9DC9C09D8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5" creationId="{0F67DCE7-F153-317F-C330-C505D8161813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6" creationId="{52DCAAA2-E5CB-0400-0B56-8EBB07A0D5CD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7" creationId="{002E1123-BF2B-9178-F69E-27A0E25034B5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8" creationId="{8146606E-3E0B-2968-4243-8DF5A7BE3352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9" creationId="{B421636E-E34D-729A-186D-F7EFEAD12363}"/>
          </ac:spMkLst>
        </pc:spChg>
        <pc:spChg chg="add del">
          <ac:chgData name="Rizqy Amelia Zein" userId="cc7f1b78-f160-453e-8f4a-bb8ffa60458c" providerId="ADAL" clId="{00218576-1B4C-41B9-8EAD-7B3D9BFD215D}" dt="2024-09-14T15:16:03.451" v="2757" actId="478"/>
          <ac:spMkLst>
            <pc:docMk/>
            <pc:sldMk cId="1451671988" sldId="273"/>
            <ac:spMk id="10" creationId="{7C5F11F1-FCEE-FA3D-8561-CE6AF4AFC861}"/>
          </ac:spMkLst>
        </pc:spChg>
        <pc:spChg chg="add del mod">
          <ac:chgData name="Rizqy Amelia Zein" userId="cc7f1b78-f160-453e-8f4a-bb8ffa60458c" providerId="ADAL" clId="{00218576-1B4C-41B9-8EAD-7B3D9BFD215D}" dt="2024-09-14T15:40:46.027" v="2989" actId="478"/>
          <ac:spMkLst>
            <pc:docMk/>
            <pc:sldMk cId="1451671988" sldId="273"/>
            <ac:spMk id="14" creationId="{9DFF53DE-E9F5-8A33-B06C-B489C4DB29BB}"/>
          </ac:spMkLst>
        </pc:spChg>
        <pc:spChg chg="add mod">
          <ac:chgData name="Rizqy Amelia Zein" userId="cc7f1b78-f160-453e-8f4a-bb8ffa60458c" providerId="ADAL" clId="{00218576-1B4C-41B9-8EAD-7B3D9BFD215D}" dt="2024-09-14T16:59:38.870" v="4286" actId="20577"/>
          <ac:spMkLst>
            <pc:docMk/>
            <pc:sldMk cId="1451671988" sldId="273"/>
            <ac:spMk id="16" creationId="{3EC47B5C-1027-B58B-1D92-0745BAD90C17}"/>
          </ac:spMkLst>
        </pc:spChg>
        <pc:spChg chg="add mod topLvl">
          <ac:chgData name="Rizqy Amelia Zein" userId="cc7f1b78-f160-453e-8f4a-bb8ffa60458c" providerId="ADAL" clId="{00218576-1B4C-41B9-8EAD-7B3D9BFD215D}" dt="2024-09-15T06:22:53.027" v="11588" actId="165"/>
          <ac:spMkLst>
            <pc:docMk/>
            <pc:sldMk cId="1451671988" sldId="273"/>
            <ac:spMk id="17" creationId="{767DFFDB-A56E-AFD1-93A2-2DBABF0339C0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18" creationId="{8E85283A-E3AE-A91B-495F-62E526DFD9D2}"/>
          </ac:spMkLst>
        </pc:spChg>
        <pc:spChg chg="add del">
          <ac:chgData name="Rizqy Amelia Zein" userId="cc7f1b78-f160-453e-8f4a-bb8ffa60458c" providerId="ADAL" clId="{00218576-1B4C-41B9-8EAD-7B3D9BFD215D}" dt="2024-09-14T17:15:50.536" v="4501" actId="478"/>
          <ac:spMkLst>
            <pc:docMk/>
            <pc:sldMk cId="1451671988" sldId="273"/>
            <ac:spMk id="20" creationId="{E948FBF9-381A-5341-DB50-A08729C670C9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44" creationId="{AD52FCAE-3D7D-A663-34DE-66B11DBEF19D}"/>
          </ac:spMkLst>
        </pc:spChg>
        <pc:spChg chg="add mod topLvl">
          <ac:chgData name="Rizqy Amelia Zein" userId="cc7f1b78-f160-453e-8f4a-bb8ffa60458c" providerId="ADAL" clId="{00218576-1B4C-41B9-8EAD-7B3D9BFD215D}" dt="2024-09-15T06:23:07.136" v="11589" actId="165"/>
          <ac:spMkLst>
            <pc:docMk/>
            <pc:sldMk cId="1451671988" sldId="273"/>
            <ac:spMk id="45" creationId="{5BB4CA68-5F79-8892-562E-5BC23720C116}"/>
          </ac:spMkLst>
        </pc:spChg>
        <pc:spChg chg="add mod topLvl">
          <ac:chgData name="Rizqy Amelia Zein" userId="cc7f1b78-f160-453e-8f4a-bb8ffa60458c" providerId="ADAL" clId="{00218576-1B4C-41B9-8EAD-7B3D9BFD215D}" dt="2024-09-17T08:36:15.223" v="23270" actId="20577"/>
          <ac:spMkLst>
            <pc:docMk/>
            <pc:sldMk cId="1451671988" sldId="273"/>
            <ac:spMk id="46" creationId="{85A9858E-0F46-CC5D-A2E3-0A4A6CCF6149}"/>
          </ac:spMkLst>
        </pc:spChg>
        <pc:spChg chg="add mod topLvl">
          <ac:chgData name="Rizqy Amelia Zein" userId="cc7f1b78-f160-453e-8f4a-bb8ffa60458c" providerId="ADAL" clId="{00218576-1B4C-41B9-8EAD-7B3D9BFD215D}" dt="2024-09-15T06:22:44.900" v="11587" actId="165"/>
          <ac:spMkLst>
            <pc:docMk/>
            <pc:sldMk cId="1451671988" sldId="273"/>
            <ac:spMk id="49" creationId="{615C7706-0AF2-6940-BE0D-9E04197716C2}"/>
          </ac:spMkLst>
        </pc:spChg>
        <pc:spChg chg="add mod topLvl">
          <ac:chgData name="Rizqy Amelia Zein" userId="cc7f1b78-f160-453e-8f4a-bb8ffa60458c" providerId="ADAL" clId="{00218576-1B4C-41B9-8EAD-7B3D9BFD215D}" dt="2024-09-16T12:03:17.729" v="12536" actId="1076"/>
          <ac:spMkLst>
            <pc:docMk/>
            <pc:sldMk cId="1451671988" sldId="273"/>
            <ac:spMk id="50" creationId="{B2C99CC4-B7F7-794E-A759-C80DC33CF6A7}"/>
          </ac:spMkLst>
        </pc:spChg>
        <pc:spChg chg="add mod topLvl">
          <ac:chgData name="Rizqy Amelia Zein" userId="cc7f1b78-f160-453e-8f4a-bb8ffa60458c" providerId="ADAL" clId="{00218576-1B4C-41B9-8EAD-7B3D9BFD215D}" dt="2024-09-15T06:22:44.900" v="11587" actId="165"/>
          <ac:spMkLst>
            <pc:docMk/>
            <pc:sldMk cId="1451671988" sldId="273"/>
            <ac:spMk id="51" creationId="{57733584-CB9B-ADDB-6179-F4D573DC6C71}"/>
          </ac:spMkLst>
        </pc:spChg>
        <pc:spChg chg="add mod topLvl">
          <ac:chgData name="Rizqy Amelia Zein" userId="cc7f1b78-f160-453e-8f4a-bb8ffa60458c" providerId="ADAL" clId="{00218576-1B4C-41B9-8EAD-7B3D9BFD215D}" dt="2024-09-16T12:03:27.095" v="12537" actId="1076"/>
          <ac:spMkLst>
            <pc:docMk/>
            <pc:sldMk cId="1451671988" sldId="273"/>
            <ac:spMk id="52" creationId="{94FE1249-6A77-0673-57DD-B3954F349FEF}"/>
          </ac:spMkLst>
        </pc:spChg>
        <pc:spChg chg="add mod topLvl">
          <ac:chgData name="Rizqy Amelia Zein" userId="cc7f1b78-f160-453e-8f4a-bb8ffa60458c" providerId="ADAL" clId="{00218576-1B4C-41B9-8EAD-7B3D9BFD215D}" dt="2024-09-16T12:03:40.436" v="12538" actId="1076"/>
          <ac:spMkLst>
            <pc:docMk/>
            <pc:sldMk cId="1451671988" sldId="273"/>
            <ac:spMk id="53" creationId="{7DF5D1ED-EF24-246C-A02C-BC5629D4F29F}"/>
          </ac:spMkLst>
        </pc:spChg>
        <pc:grpChg chg="add del mod">
          <ac:chgData name="Rizqy Amelia Zein" userId="cc7f1b78-f160-453e-8f4a-bb8ffa60458c" providerId="ADAL" clId="{00218576-1B4C-41B9-8EAD-7B3D9BFD215D}" dt="2024-09-14T17:14:50.048" v="4496" actId="165"/>
          <ac:grpSpMkLst>
            <pc:docMk/>
            <pc:sldMk cId="1451671988" sldId="273"/>
            <ac:grpSpMk id="15" creationId="{8C4CECD9-A807-78F3-4B00-D957AC7F335A}"/>
          </ac:grpSpMkLst>
        </pc:grpChg>
        <pc:grpChg chg="add del mod topLvl">
          <ac:chgData name="Rizqy Amelia Zein" userId="cc7f1b78-f160-453e-8f4a-bb8ffa60458c" providerId="ADAL" clId="{00218576-1B4C-41B9-8EAD-7B3D9BFD215D}" dt="2024-09-15T06:23:07.136" v="11589" actId="165"/>
          <ac:grpSpMkLst>
            <pc:docMk/>
            <pc:sldMk cId="1451671988" sldId="273"/>
            <ac:grpSpMk id="47" creationId="{A7952657-EC46-FA01-0ADB-DD3482E51E89}"/>
          </ac:grpSpMkLst>
        </pc:grpChg>
        <pc:grpChg chg="add del mod topLvl">
          <ac:chgData name="Rizqy Amelia Zein" userId="cc7f1b78-f160-453e-8f4a-bb8ffa60458c" providerId="ADAL" clId="{00218576-1B4C-41B9-8EAD-7B3D9BFD215D}" dt="2024-09-15T06:22:53.027" v="11588" actId="165"/>
          <ac:grpSpMkLst>
            <pc:docMk/>
            <pc:sldMk cId="1451671988" sldId="273"/>
            <ac:grpSpMk id="48" creationId="{F7DBFAAC-AA78-DC23-7609-FB266289A4B3}"/>
          </ac:grpSpMkLst>
        </pc:grpChg>
        <pc:grpChg chg="add del mod">
          <ac:chgData name="Rizqy Amelia Zein" userId="cc7f1b78-f160-453e-8f4a-bb8ffa60458c" providerId="ADAL" clId="{00218576-1B4C-41B9-8EAD-7B3D9BFD215D}" dt="2024-09-15T06:22:44.900" v="11587" actId="165"/>
          <ac:grpSpMkLst>
            <pc:docMk/>
            <pc:sldMk cId="1451671988" sldId="273"/>
            <ac:grpSpMk id="54" creationId="{F2DDA1F2-10C6-A784-1B32-6B9F806C83F2}"/>
          </ac:grpSpMkLst>
        </pc:grpChg>
        <pc:picChg chg="add del mod">
          <ac:chgData name="Rizqy Amelia Zein" userId="cc7f1b78-f160-453e-8f4a-bb8ffa60458c" providerId="ADAL" clId="{00218576-1B4C-41B9-8EAD-7B3D9BFD215D}" dt="2024-09-16T12:29:24.337" v="12609" actId="478"/>
          <ac:picMkLst>
            <pc:docMk/>
            <pc:sldMk cId="1451671988" sldId="273"/>
            <ac:picMk id="10" creationId="{3FF36E8C-326B-D58F-803C-4D0C8C2DD953}"/>
          </ac:picMkLst>
        </pc:picChg>
        <pc:picChg chg="add mod">
          <ac:chgData name="Rizqy Amelia Zein" userId="cc7f1b78-f160-453e-8f4a-bb8ffa60458c" providerId="ADAL" clId="{00218576-1B4C-41B9-8EAD-7B3D9BFD215D}" dt="2024-09-14T15:17:24.652" v="2760"/>
          <ac:picMkLst>
            <pc:docMk/>
            <pc:sldMk cId="1451671988" sldId="273"/>
            <ac:picMk id="11" creationId="{E8A28763-FF8E-7F48-25D4-10A0EC4EE3B8}"/>
          </ac:picMkLst>
        </pc:picChg>
        <pc:picChg chg="add del mod ord topLvl">
          <ac:chgData name="Rizqy Amelia Zein" userId="cc7f1b78-f160-453e-8f4a-bb8ffa60458c" providerId="ADAL" clId="{00218576-1B4C-41B9-8EAD-7B3D9BFD215D}" dt="2024-09-14T17:14:53.558" v="4497" actId="478"/>
          <ac:picMkLst>
            <pc:docMk/>
            <pc:sldMk cId="1451671988" sldId="273"/>
            <ac:picMk id="13" creationId="{BE6876CE-06AD-822D-3252-3B595CA3155F}"/>
          </ac:picMkLst>
        </pc:picChg>
        <pc:cxnChg chg="add del">
          <ac:chgData name="Rizqy Amelia Zein" userId="cc7f1b78-f160-453e-8f4a-bb8ffa60458c" providerId="ADAL" clId="{00218576-1B4C-41B9-8EAD-7B3D9BFD215D}" dt="2024-09-14T17:15:28.823" v="4499" actId="478"/>
          <ac:cxnSpMkLst>
            <pc:docMk/>
            <pc:sldMk cId="1451671988" sldId="273"/>
            <ac:cxnSpMk id="19" creationId="{05C2848F-64B8-B46A-EE4F-582C1B437F36}"/>
          </ac:cxnSpMkLst>
        </pc:cxnChg>
        <pc:cxnChg chg="add mod topLvl">
          <ac:chgData name="Rizqy Amelia Zein" userId="cc7f1b78-f160-453e-8f4a-bb8ffa60458c" providerId="ADAL" clId="{00218576-1B4C-41B9-8EAD-7B3D9BFD215D}" dt="2024-09-15T06:23:07.136" v="11589" actId="165"/>
          <ac:cxnSpMkLst>
            <pc:docMk/>
            <pc:sldMk cId="1451671988" sldId="273"/>
            <ac:cxnSpMk id="22" creationId="{4A929F25-8D17-FC92-BBEC-F8BCC51F9923}"/>
          </ac:cxnSpMkLst>
        </pc:cxnChg>
        <pc:cxnChg chg="add mod topLvl">
          <ac:chgData name="Rizqy Amelia Zein" userId="cc7f1b78-f160-453e-8f4a-bb8ffa60458c" providerId="ADAL" clId="{00218576-1B4C-41B9-8EAD-7B3D9BFD215D}" dt="2024-09-15T06:23:07.136" v="11589" actId="165"/>
          <ac:cxnSpMkLst>
            <pc:docMk/>
            <pc:sldMk cId="1451671988" sldId="273"/>
            <ac:cxnSpMk id="27" creationId="{63F4AF92-7DEB-076B-AA22-D1703848EA2B}"/>
          </ac:cxnSpMkLst>
        </pc:cxnChg>
        <pc:cxnChg chg="add mod topLvl">
          <ac:chgData name="Rizqy Amelia Zein" userId="cc7f1b78-f160-453e-8f4a-bb8ffa60458c" providerId="ADAL" clId="{00218576-1B4C-41B9-8EAD-7B3D9BFD215D}" dt="2024-09-15T06:23:07.136" v="11589" actId="165"/>
          <ac:cxnSpMkLst>
            <pc:docMk/>
            <pc:sldMk cId="1451671988" sldId="273"/>
            <ac:cxnSpMk id="32" creationId="{ED75B80B-1273-2E85-BA8F-12ABB5560F5D}"/>
          </ac:cxnSpMkLst>
        </pc:cxnChg>
        <pc:cxnChg chg="add mod topLvl">
          <ac:chgData name="Rizqy Amelia Zein" userId="cc7f1b78-f160-453e-8f4a-bb8ffa60458c" providerId="ADAL" clId="{00218576-1B4C-41B9-8EAD-7B3D9BFD215D}" dt="2024-09-15T06:23:07.136" v="11589" actId="165"/>
          <ac:cxnSpMkLst>
            <pc:docMk/>
            <pc:sldMk cId="1451671988" sldId="273"/>
            <ac:cxnSpMk id="35" creationId="{916751F9-40BD-75A2-7E4C-230D051D4331}"/>
          </ac:cxnSpMkLst>
        </pc:cxnChg>
      </pc:sldChg>
      <pc:sldChg chg="add del">
        <pc:chgData name="Rizqy Amelia Zein" userId="cc7f1b78-f160-453e-8f4a-bb8ffa60458c" providerId="ADAL" clId="{00218576-1B4C-41B9-8EAD-7B3D9BFD215D}" dt="2024-09-04T11:33:03.953" v="213" actId="47"/>
        <pc:sldMkLst>
          <pc:docMk/>
          <pc:sldMk cId="1125875151" sldId="274"/>
        </pc:sldMkLst>
      </pc:sldChg>
      <pc:sldChg chg="addSp delSp modSp add mod modAnim modNotesTx">
        <pc:chgData name="Rizqy Amelia Zein" userId="cc7f1b78-f160-453e-8f4a-bb8ffa60458c" providerId="ADAL" clId="{00218576-1B4C-41B9-8EAD-7B3D9BFD215D}" dt="2024-09-16T17:46:39.320" v="20133" actId="20577"/>
        <pc:sldMkLst>
          <pc:docMk/>
          <pc:sldMk cId="1445707771" sldId="274"/>
        </pc:sldMkLst>
        <pc:spChg chg="mod">
          <ac:chgData name="Rizqy Amelia Zein" userId="cc7f1b78-f160-453e-8f4a-bb8ffa60458c" providerId="ADAL" clId="{00218576-1B4C-41B9-8EAD-7B3D9BFD215D}" dt="2024-09-14T23:10:44.750" v="11313" actId="403"/>
          <ac:spMkLst>
            <pc:docMk/>
            <pc:sldMk cId="1445707771" sldId="274"/>
            <ac:spMk id="3" creationId="{DFB52F77-D691-49FB-BFC7-ED87EE4C5053}"/>
          </ac:spMkLst>
        </pc:spChg>
        <pc:spChg chg="mod">
          <ac:chgData name="Rizqy Amelia Zein" userId="cc7f1b78-f160-453e-8f4a-bb8ffa60458c" providerId="ADAL" clId="{00218576-1B4C-41B9-8EAD-7B3D9BFD215D}" dt="2024-09-16T17:46:39.320" v="20133" actId="20577"/>
          <ac:spMkLst>
            <pc:docMk/>
            <pc:sldMk cId="1445707771" sldId="274"/>
            <ac:spMk id="4" creationId="{FD76B523-F88C-4C52-8549-B4F9DC9C09D8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6" creationId="{68437FF2-B666-B4D2-BBAF-3C02C8573EA4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7" creationId="{625E1DDA-A2EA-C3FE-74A4-874DC457B4B2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7" creationId="{B0E0C9D5-B730-25F6-0C3C-EC016B95EE6C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8" creationId="{7357C1F4-E2BA-CDAE-04AA-84A8F7AEC581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9" creationId="{02FFCC03-DB8C-E3E1-9C83-F50C8DD17DC5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10" creationId="{D11BF475-2830-141E-301E-1A721F2DCCD7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11" creationId="{945DB566-37D7-9370-BE6B-C83BFB18E864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14" creationId="{6FB5620D-E1FE-37DA-4562-211F0D4BDB81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15" creationId="{512AE425-3697-1DA2-F244-CB7EFCC31306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16" creationId="{1EB23760-DDA3-6C4E-8858-6B81CA141666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17" creationId="{AEFA48ED-38DD-3C9C-4953-0739AE8D2AAB}"/>
          </ac:spMkLst>
        </pc:spChg>
        <pc:spChg chg="mod">
          <ac:chgData name="Rizqy Amelia Zein" userId="cc7f1b78-f160-453e-8f4a-bb8ffa60458c" providerId="ADAL" clId="{00218576-1B4C-41B9-8EAD-7B3D9BFD215D}" dt="2024-09-15T06:26:30.578" v="11609" actId="165"/>
          <ac:spMkLst>
            <pc:docMk/>
            <pc:sldMk cId="1445707771" sldId="274"/>
            <ac:spMk id="18" creationId="{8F71CB70-A339-C9D4-2698-695F0AFE602D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24" creationId="{B0E0C9D5-B730-25F6-0C3C-EC016B95EE6C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25" creationId="{7357C1F4-E2BA-CDAE-04AA-84A8F7AEC581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26" creationId="{02FFCC03-DB8C-E3E1-9C83-F50C8DD17DC5}"/>
          </ac:spMkLst>
        </pc:spChg>
        <pc:spChg chg="del mod topLvl">
          <ac:chgData name="Rizqy Amelia Zein" userId="cc7f1b78-f160-453e-8f4a-bb8ffa60458c" providerId="ADAL" clId="{00218576-1B4C-41B9-8EAD-7B3D9BFD215D}" dt="2024-09-15T06:34:02.159" v="11646" actId="21"/>
          <ac:spMkLst>
            <pc:docMk/>
            <pc:sldMk cId="1445707771" sldId="274"/>
            <ac:spMk id="27" creationId="{E2B6A84D-6781-BC4F-F2CE-BFA749BA9F1C}"/>
          </ac:spMkLst>
        </pc:spChg>
        <pc:spChg chg="del mod topLvl">
          <ac:chgData name="Rizqy Amelia Zein" userId="cc7f1b78-f160-453e-8f4a-bb8ffa60458c" providerId="ADAL" clId="{00218576-1B4C-41B9-8EAD-7B3D9BFD215D}" dt="2024-09-15T06:34:02.159" v="11646" actId="21"/>
          <ac:spMkLst>
            <pc:docMk/>
            <pc:sldMk cId="1445707771" sldId="274"/>
            <ac:spMk id="28" creationId="{A078A5A9-1FDE-55F8-6C27-22A515E151D8}"/>
          </ac:spMkLst>
        </pc:spChg>
        <pc:spChg chg="mod">
          <ac:chgData name="Rizqy Amelia Zein" userId="cc7f1b78-f160-453e-8f4a-bb8ffa60458c" providerId="ADAL" clId="{00218576-1B4C-41B9-8EAD-7B3D9BFD215D}" dt="2024-09-14T22:34:47.538" v="8609" actId="1076"/>
          <ac:spMkLst>
            <pc:docMk/>
            <pc:sldMk cId="1445707771" sldId="274"/>
            <ac:spMk id="30" creationId="{68437FF2-B666-B4D2-BBAF-3C02C8573EA4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30" creationId="{D11BF475-2830-141E-301E-1A721F2DCCD7}"/>
          </ac:spMkLst>
        </pc:spChg>
        <pc:spChg chg="mod">
          <ac:chgData name="Rizqy Amelia Zein" userId="cc7f1b78-f160-453e-8f4a-bb8ffa60458c" providerId="ADAL" clId="{00218576-1B4C-41B9-8EAD-7B3D9BFD215D}" dt="2024-09-14T22:34:38.769" v="8607"/>
          <ac:spMkLst>
            <pc:docMk/>
            <pc:sldMk cId="1445707771" sldId="274"/>
            <ac:spMk id="31" creationId="{625E1DDA-A2EA-C3FE-74A4-874DC457B4B2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31" creationId="{945DB566-37D7-9370-BE6B-C83BFB18E864}"/>
          </ac:spMkLst>
        </pc:spChg>
        <pc:spChg chg="add mod">
          <ac:chgData name="Rizqy Amelia Zein" userId="cc7f1b78-f160-453e-8f4a-bb8ffa60458c" providerId="ADAL" clId="{00218576-1B4C-41B9-8EAD-7B3D9BFD215D}" dt="2024-09-16T17:45:12.175" v="20127" actId="113"/>
          <ac:spMkLst>
            <pc:docMk/>
            <pc:sldMk cId="1445707771" sldId="274"/>
            <ac:spMk id="32" creationId="{1E6B2C38-75C6-A7AF-F9DD-BC8E5B8A1098}"/>
          </ac:spMkLst>
        </pc:spChg>
        <pc:spChg chg="add mod">
          <ac:chgData name="Rizqy Amelia Zein" userId="cc7f1b78-f160-453e-8f4a-bb8ffa60458c" providerId="ADAL" clId="{00218576-1B4C-41B9-8EAD-7B3D9BFD215D}" dt="2024-09-16T17:45:04.273" v="20126" actId="113"/>
          <ac:spMkLst>
            <pc:docMk/>
            <pc:sldMk cId="1445707771" sldId="274"/>
            <ac:spMk id="33" creationId="{AF571166-F399-2C34-8C3F-565BEE52CAE2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34" creationId="{6FB5620D-E1FE-37DA-4562-211F0D4BDB81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37" creationId="{512AE425-3697-1DA2-F244-CB7EFCC31306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38" creationId="{1EB23760-DDA3-6C4E-8858-6B81CA141666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39" creationId="{113E8FB9-B7D6-300C-FE5B-972F653D30C6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40" creationId="{FFA1885A-408A-D409-7464-AC78BDD5AB01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41" creationId="{2D0C61E1-A70E-23FE-DAE0-FE4B6631CD33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42" creationId="{5D0D235B-6474-F8B8-F9C4-9A4B1A30EE1E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43" creationId="{C9A2A1AC-6407-0D52-CB42-41F4B7FEF6B0}"/>
          </ac:spMkLst>
        </pc:spChg>
        <pc:spChg chg="add mod">
          <ac:chgData name="Rizqy Amelia Zein" userId="cc7f1b78-f160-453e-8f4a-bb8ffa60458c" providerId="ADAL" clId="{00218576-1B4C-41B9-8EAD-7B3D9BFD215D}" dt="2024-09-16T12:20:03.971" v="12582" actId="1076"/>
          <ac:spMkLst>
            <pc:docMk/>
            <pc:sldMk cId="1445707771" sldId="274"/>
            <ac:spMk id="44" creationId="{AEF05B56-1942-E5FA-C80D-18F052FC2D76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46" creationId="{AEFA48ED-38DD-3C9C-4953-0739AE8D2AAB}"/>
          </ac:spMkLst>
        </pc:spChg>
        <pc:spChg chg="mod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47" creationId="{8F71CB70-A339-C9D4-2698-695F0AFE602D}"/>
          </ac:spMkLst>
        </pc:spChg>
        <pc:spChg chg="mod topLvl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52" creationId="{E2B6A84D-6781-BC4F-F2CE-BFA749BA9F1C}"/>
          </ac:spMkLst>
        </pc:spChg>
        <pc:spChg chg="mod topLvl">
          <ac:chgData name="Rizqy Amelia Zein" userId="cc7f1b78-f160-453e-8f4a-bb8ffa60458c" providerId="ADAL" clId="{00218576-1B4C-41B9-8EAD-7B3D9BFD215D}" dt="2024-09-15T06:34:48.789" v="11654" actId="165"/>
          <ac:spMkLst>
            <pc:docMk/>
            <pc:sldMk cId="1445707771" sldId="274"/>
            <ac:spMk id="53" creationId="{A078A5A9-1FDE-55F8-6C27-22A515E151D8}"/>
          </ac:spMkLst>
        </pc:spChg>
        <pc:grpChg chg="del mod topLvl">
          <ac:chgData name="Rizqy Amelia Zein" userId="cc7f1b78-f160-453e-8f4a-bb8ffa60458c" providerId="ADAL" clId="{00218576-1B4C-41B9-8EAD-7B3D9BFD215D}" dt="2024-09-15T06:34:02.159" v="11646" actId="21"/>
          <ac:grpSpMkLst>
            <pc:docMk/>
            <pc:sldMk cId="1445707771" sldId="274"/>
            <ac:grpSpMk id="6" creationId="{703E21F2-7532-6C97-272F-5A188AE08F26}"/>
          </ac:grpSpMkLst>
        </pc:grpChg>
        <pc:grpChg chg="mod topLvl">
          <ac:chgData name="Rizqy Amelia Zein" userId="cc7f1b78-f160-453e-8f4a-bb8ffa60458c" providerId="ADAL" clId="{00218576-1B4C-41B9-8EAD-7B3D9BFD215D}" dt="2024-09-16T12:03:53.651" v="12540" actId="1076"/>
          <ac:grpSpMkLst>
            <pc:docMk/>
            <pc:sldMk cId="1445707771" sldId="274"/>
            <ac:grpSpMk id="12" creationId="{703E21F2-7532-6C97-272F-5A188AE08F26}"/>
          </ac:grpSpMkLst>
        </pc:grpChg>
        <pc:grpChg chg="mod">
          <ac:chgData name="Rizqy Amelia Zein" userId="cc7f1b78-f160-453e-8f4a-bb8ffa60458c" providerId="ADAL" clId="{00218576-1B4C-41B9-8EAD-7B3D9BFD215D}" dt="2024-09-15T06:26:30.578" v="11609" actId="165"/>
          <ac:grpSpMkLst>
            <pc:docMk/>
            <pc:sldMk cId="1445707771" sldId="274"/>
            <ac:grpSpMk id="13" creationId="{9E41D2B2-EE4E-F84C-C852-96CF4E8FB37E}"/>
          </ac:grpSpMkLst>
        </pc:grpChg>
        <pc:grpChg chg="mod">
          <ac:chgData name="Rizqy Amelia Zein" userId="cc7f1b78-f160-453e-8f4a-bb8ffa60458c" providerId="ADAL" clId="{00218576-1B4C-41B9-8EAD-7B3D9BFD215D}" dt="2024-09-15T06:34:48.789" v="11654" actId="165"/>
          <ac:grpSpMkLst>
            <pc:docMk/>
            <pc:sldMk cId="1445707771" sldId="274"/>
            <ac:grpSpMk id="19" creationId="{9E41D2B2-EE4E-F84C-C852-96CF4E8FB37E}"/>
          </ac:grpSpMkLst>
        </pc:grpChg>
        <pc:grpChg chg="add del mod">
          <ac:chgData name="Rizqy Amelia Zein" userId="cc7f1b78-f160-453e-8f4a-bb8ffa60458c" providerId="ADAL" clId="{00218576-1B4C-41B9-8EAD-7B3D9BFD215D}" dt="2024-09-15T06:26:30.578" v="11609" actId="165"/>
          <ac:grpSpMkLst>
            <pc:docMk/>
            <pc:sldMk cId="1445707771" sldId="274"/>
            <ac:grpSpMk id="29" creationId="{F1467A6C-E47C-4FE0-BC35-5CF2ECB01BB4}"/>
          </ac:grpSpMkLst>
        </pc:grpChg>
        <pc:grpChg chg="add del mod">
          <ac:chgData name="Rizqy Amelia Zein" userId="cc7f1b78-f160-453e-8f4a-bb8ffa60458c" providerId="ADAL" clId="{00218576-1B4C-41B9-8EAD-7B3D9BFD215D}" dt="2024-09-14T22:41:08.210" v="9242" actId="21"/>
          <ac:grpSpMkLst>
            <pc:docMk/>
            <pc:sldMk cId="1445707771" sldId="274"/>
            <ac:grpSpMk id="45" creationId="{A5CDD34E-243E-E098-EAA5-3896CE4C1317}"/>
          </ac:grpSpMkLst>
        </pc:grpChg>
        <pc:grpChg chg="add del mod">
          <ac:chgData name="Rizqy Amelia Zein" userId="cc7f1b78-f160-453e-8f4a-bb8ffa60458c" providerId="ADAL" clId="{00218576-1B4C-41B9-8EAD-7B3D9BFD215D}" dt="2024-09-15T06:34:48.789" v="11654" actId="165"/>
          <ac:grpSpMkLst>
            <pc:docMk/>
            <pc:sldMk cId="1445707771" sldId="274"/>
            <ac:grpSpMk id="54" creationId="{A23A07F4-E088-10C8-BD47-ADBB3D69A01D}"/>
          </ac:grpSpMkLst>
        </pc:grpChg>
        <pc:picChg chg="add del mod">
          <ac:chgData name="Rizqy Amelia Zein" userId="cc7f1b78-f160-453e-8f4a-bb8ffa60458c" providerId="ADAL" clId="{00218576-1B4C-41B9-8EAD-7B3D9BFD215D}" dt="2024-09-16T12:28:45.659" v="12604" actId="478"/>
          <ac:picMkLst>
            <pc:docMk/>
            <pc:sldMk cId="1445707771" sldId="274"/>
            <ac:picMk id="5" creationId="{10CFA645-BB58-2681-A6EB-8B5970B6F016}"/>
          </ac:picMkLst>
        </pc:picChg>
        <pc:picChg chg="add mod">
          <ac:chgData name="Rizqy Amelia Zein" userId="cc7f1b78-f160-453e-8f4a-bb8ffa60458c" providerId="ADAL" clId="{00218576-1B4C-41B9-8EAD-7B3D9BFD215D}" dt="2024-09-14T21:28:56.202" v="8097"/>
          <ac:picMkLst>
            <pc:docMk/>
            <pc:sldMk cId="1445707771" sldId="274"/>
            <ac:picMk id="6" creationId="{04AAED3C-2CB6-9355-6904-94A06EF01409}"/>
          </ac:picMkLst>
        </pc:picChg>
        <pc:cxnChg chg="mod">
          <ac:chgData name="Rizqy Amelia Zein" userId="cc7f1b78-f160-453e-8f4a-bb8ffa60458c" providerId="ADAL" clId="{00218576-1B4C-41B9-8EAD-7B3D9BFD215D}" dt="2024-09-15T06:34:02.159" v="11646" actId="21"/>
          <ac:cxnSpMkLst>
            <pc:docMk/>
            <pc:sldMk cId="1445707771" sldId="274"/>
            <ac:cxnSpMk id="20" creationId="{713682FA-CB62-C6DC-0C02-780FA310D7DA}"/>
          </ac:cxnSpMkLst>
        </pc:cxnChg>
        <pc:cxnChg chg="mod">
          <ac:chgData name="Rizqy Amelia Zein" userId="cc7f1b78-f160-453e-8f4a-bb8ffa60458c" providerId="ADAL" clId="{00218576-1B4C-41B9-8EAD-7B3D9BFD215D}" dt="2024-09-15T06:34:02.159" v="11646" actId="21"/>
          <ac:cxnSpMkLst>
            <pc:docMk/>
            <pc:sldMk cId="1445707771" sldId="274"/>
            <ac:cxnSpMk id="21" creationId="{E06C224D-30A2-B2D5-665E-48D97A3CA297}"/>
          </ac:cxnSpMkLst>
        </pc:cxnChg>
        <pc:cxnChg chg="mod">
          <ac:chgData name="Rizqy Amelia Zein" userId="cc7f1b78-f160-453e-8f4a-bb8ffa60458c" providerId="ADAL" clId="{00218576-1B4C-41B9-8EAD-7B3D9BFD215D}" dt="2024-09-15T06:34:02.159" v="11646" actId="21"/>
          <ac:cxnSpMkLst>
            <pc:docMk/>
            <pc:sldMk cId="1445707771" sldId="274"/>
            <ac:cxnSpMk id="22" creationId="{E3249FC7-B375-054B-4C48-3EA17CBF67FF}"/>
          </ac:cxnSpMkLst>
        </pc:cxnChg>
        <pc:cxnChg chg="mod">
          <ac:chgData name="Rizqy Amelia Zein" userId="cc7f1b78-f160-453e-8f4a-bb8ffa60458c" providerId="ADAL" clId="{00218576-1B4C-41B9-8EAD-7B3D9BFD215D}" dt="2024-09-15T06:34:02.159" v="11646" actId="21"/>
          <ac:cxnSpMkLst>
            <pc:docMk/>
            <pc:sldMk cId="1445707771" sldId="274"/>
            <ac:cxnSpMk id="23" creationId="{6EC5E2A4-D98B-D244-EAC0-E969F64FF9DE}"/>
          </ac:cxnSpMkLst>
        </pc:cxnChg>
        <pc:cxnChg chg="add mod">
          <ac:chgData name="Rizqy Amelia Zein" userId="cc7f1b78-f160-453e-8f4a-bb8ffa60458c" providerId="ADAL" clId="{00218576-1B4C-41B9-8EAD-7B3D9BFD215D}" dt="2024-09-16T12:20:03.971" v="12582" actId="1076"/>
          <ac:cxnSpMkLst>
            <pc:docMk/>
            <pc:sldMk cId="1445707771" sldId="274"/>
            <ac:cxnSpMk id="35" creationId="{28ECAFD9-3415-061B-BA5B-2E0BCA01365E}"/>
          </ac:cxnSpMkLst>
        </pc:cxnChg>
        <pc:cxnChg chg="add mod">
          <ac:chgData name="Rizqy Amelia Zein" userId="cc7f1b78-f160-453e-8f4a-bb8ffa60458c" providerId="ADAL" clId="{00218576-1B4C-41B9-8EAD-7B3D9BFD215D}" dt="2024-09-16T12:20:03.971" v="12582" actId="1076"/>
          <ac:cxnSpMkLst>
            <pc:docMk/>
            <pc:sldMk cId="1445707771" sldId="274"/>
            <ac:cxnSpMk id="36" creationId="{55CBCFD5-C649-2808-0E7C-428B1AA7C5BE}"/>
          </ac:cxnSpMkLst>
        </pc:cxnChg>
        <pc:cxnChg chg="mod">
          <ac:chgData name="Rizqy Amelia Zein" userId="cc7f1b78-f160-453e-8f4a-bb8ffa60458c" providerId="ADAL" clId="{00218576-1B4C-41B9-8EAD-7B3D9BFD215D}" dt="2024-09-15T06:34:48.789" v="11654" actId="165"/>
          <ac:cxnSpMkLst>
            <pc:docMk/>
            <pc:sldMk cId="1445707771" sldId="274"/>
            <ac:cxnSpMk id="48" creationId="{713682FA-CB62-C6DC-0C02-780FA310D7DA}"/>
          </ac:cxnSpMkLst>
        </pc:cxnChg>
        <pc:cxnChg chg="mod">
          <ac:chgData name="Rizqy Amelia Zein" userId="cc7f1b78-f160-453e-8f4a-bb8ffa60458c" providerId="ADAL" clId="{00218576-1B4C-41B9-8EAD-7B3D9BFD215D}" dt="2024-09-15T06:34:48.789" v="11654" actId="165"/>
          <ac:cxnSpMkLst>
            <pc:docMk/>
            <pc:sldMk cId="1445707771" sldId="274"/>
            <ac:cxnSpMk id="49" creationId="{E06C224D-30A2-B2D5-665E-48D97A3CA297}"/>
          </ac:cxnSpMkLst>
        </pc:cxnChg>
        <pc:cxnChg chg="mod">
          <ac:chgData name="Rizqy Amelia Zein" userId="cc7f1b78-f160-453e-8f4a-bb8ffa60458c" providerId="ADAL" clId="{00218576-1B4C-41B9-8EAD-7B3D9BFD215D}" dt="2024-09-15T06:34:48.789" v="11654" actId="165"/>
          <ac:cxnSpMkLst>
            <pc:docMk/>
            <pc:sldMk cId="1445707771" sldId="274"/>
            <ac:cxnSpMk id="50" creationId="{E3249FC7-B375-054B-4C48-3EA17CBF67FF}"/>
          </ac:cxnSpMkLst>
        </pc:cxnChg>
        <pc:cxnChg chg="mod">
          <ac:chgData name="Rizqy Amelia Zein" userId="cc7f1b78-f160-453e-8f4a-bb8ffa60458c" providerId="ADAL" clId="{00218576-1B4C-41B9-8EAD-7B3D9BFD215D}" dt="2024-09-15T06:34:48.789" v="11654" actId="165"/>
          <ac:cxnSpMkLst>
            <pc:docMk/>
            <pc:sldMk cId="1445707771" sldId="274"/>
            <ac:cxnSpMk id="51" creationId="{6EC5E2A4-D98B-D244-EAC0-E969F64FF9DE}"/>
          </ac:cxnSpMkLst>
        </pc:cxnChg>
      </pc:sldChg>
      <pc:sldChg chg="addSp delSp modSp add mod modAnim modNotesTx">
        <pc:chgData name="Rizqy Amelia Zein" userId="cc7f1b78-f160-453e-8f4a-bb8ffa60458c" providerId="ADAL" clId="{00218576-1B4C-41B9-8EAD-7B3D9BFD215D}" dt="2024-09-17T08:37:23.741" v="23285" actId="20577"/>
        <pc:sldMkLst>
          <pc:docMk/>
          <pc:sldMk cId="3418824867" sldId="275"/>
        </pc:sldMkLst>
        <pc:spChg chg="mod">
          <ac:chgData name="Rizqy Amelia Zein" userId="cc7f1b78-f160-453e-8f4a-bb8ffa60458c" providerId="ADAL" clId="{00218576-1B4C-41B9-8EAD-7B3D9BFD215D}" dt="2024-09-16T14:59:05.797" v="17292" actId="20577"/>
          <ac:spMkLst>
            <pc:docMk/>
            <pc:sldMk cId="3418824867" sldId="275"/>
            <ac:spMk id="3" creationId="{DFB52F77-D691-49FB-BFC7-ED87EE4C5053}"/>
          </ac:spMkLst>
        </pc:spChg>
        <pc:spChg chg="mod">
          <ac:chgData name="Rizqy Amelia Zein" userId="cc7f1b78-f160-453e-8f4a-bb8ffa60458c" providerId="ADAL" clId="{00218576-1B4C-41B9-8EAD-7B3D9BFD215D}" dt="2024-09-17T04:48:26.730" v="23005" actId="20577"/>
          <ac:spMkLst>
            <pc:docMk/>
            <pc:sldMk cId="3418824867" sldId="275"/>
            <ac:spMk id="4" creationId="{FD76B523-F88C-4C52-8549-B4F9DC9C09D8}"/>
          </ac:spMkLst>
        </pc:spChg>
        <pc:picChg chg="add del mod">
          <ac:chgData name="Rizqy Amelia Zein" userId="cc7f1b78-f160-453e-8f4a-bb8ffa60458c" providerId="ADAL" clId="{00218576-1B4C-41B9-8EAD-7B3D9BFD215D}" dt="2024-09-16T12:29:47.871" v="12613" actId="478"/>
          <ac:picMkLst>
            <pc:docMk/>
            <pc:sldMk cId="3418824867" sldId="275"/>
            <ac:picMk id="5" creationId="{254EC4AB-365D-391E-919B-9542A1035D63}"/>
          </ac:picMkLst>
        </pc:picChg>
        <pc:picChg chg="add del mod">
          <ac:chgData name="Rizqy Amelia Zein" userId="cc7f1b78-f160-453e-8f4a-bb8ffa60458c" providerId="ADAL" clId="{00218576-1B4C-41B9-8EAD-7B3D9BFD215D}" dt="2024-09-16T08:44:11.113" v="12514" actId="478"/>
          <ac:picMkLst>
            <pc:docMk/>
            <pc:sldMk cId="3418824867" sldId="275"/>
            <ac:picMk id="7" creationId="{155FA7B5-CDFE-7AC3-F166-D1E0860FDAFE}"/>
          </ac:picMkLst>
        </pc:picChg>
        <pc:picChg chg="add mod">
          <ac:chgData name="Rizqy Amelia Zein" userId="cc7f1b78-f160-453e-8f4a-bb8ffa60458c" providerId="ADAL" clId="{00218576-1B4C-41B9-8EAD-7B3D9BFD215D}" dt="2024-09-17T04:48:32.500" v="23006" actId="1076"/>
          <ac:picMkLst>
            <pc:docMk/>
            <pc:sldMk cId="3418824867" sldId="275"/>
            <ac:picMk id="8" creationId="{2CE831A5-730F-6020-AB72-CA1FE897EC8D}"/>
          </ac:picMkLst>
        </pc:picChg>
      </pc:sldChg>
      <pc:sldChg chg="addSp delSp modSp add mod modAnim modNotesTx">
        <pc:chgData name="Rizqy Amelia Zein" userId="cc7f1b78-f160-453e-8f4a-bb8ffa60458c" providerId="ADAL" clId="{00218576-1B4C-41B9-8EAD-7B3D9BFD215D}" dt="2024-09-17T04:54:31.599" v="23038" actId="1076"/>
        <pc:sldMkLst>
          <pc:docMk/>
          <pc:sldMk cId="1402102853" sldId="276"/>
        </pc:sldMkLst>
        <pc:spChg chg="mod">
          <ac:chgData name="Rizqy Amelia Zein" userId="cc7f1b78-f160-453e-8f4a-bb8ffa60458c" providerId="ADAL" clId="{00218576-1B4C-41B9-8EAD-7B3D9BFD215D}" dt="2024-09-14T23:11:00.800" v="11318" actId="403"/>
          <ac:spMkLst>
            <pc:docMk/>
            <pc:sldMk cId="1402102853" sldId="276"/>
            <ac:spMk id="3" creationId="{DFB52F77-D691-49FB-BFC7-ED87EE4C5053}"/>
          </ac:spMkLst>
        </pc:spChg>
        <pc:spChg chg="mod">
          <ac:chgData name="Rizqy Amelia Zein" userId="cc7f1b78-f160-453e-8f4a-bb8ffa60458c" providerId="ADAL" clId="{00218576-1B4C-41B9-8EAD-7B3D9BFD215D}" dt="2024-09-17T04:54:11.285" v="23034" actId="207"/>
          <ac:spMkLst>
            <pc:docMk/>
            <pc:sldMk cId="1402102853" sldId="276"/>
            <ac:spMk id="4" creationId="{FD76B523-F88C-4C52-8549-B4F9DC9C09D8}"/>
          </ac:spMkLst>
        </pc:spChg>
        <pc:picChg chg="add del mod">
          <ac:chgData name="Rizqy Amelia Zein" userId="cc7f1b78-f160-453e-8f4a-bb8ffa60458c" providerId="ADAL" clId="{00218576-1B4C-41B9-8EAD-7B3D9BFD215D}" dt="2024-09-16T12:30:04.531" v="12616" actId="478"/>
          <ac:picMkLst>
            <pc:docMk/>
            <pc:sldMk cId="1402102853" sldId="276"/>
            <ac:picMk id="5" creationId="{83FCDF3E-9EC3-46F9-9602-E6BEE3DFEB0C}"/>
          </ac:picMkLst>
        </pc:picChg>
        <pc:picChg chg="add del mod">
          <ac:chgData name="Rizqy Amelia Zein" userId="cc7f1b78-f160-453e-8f4a-bb8ffa60458c" providerId="ADAL" clId="{00218576-1B4C-41B9-8EAD-7B3D9BFD215D}" dt="2024-09-14T23:36:08.959" v="11483" actId="21"/>
          <ac:picMkLst>
            <pc:docMk/>
            <pc:sldMk cId="1402102853" sldId="276"/>
            <ac:picMk id="7" creationId="{D883D0C2-CDBB-714C-5B8F-3C038DD71495}"/>
          </ac:picMkLst>
        </pc:picChg>
        <pc:picChg chg="add mod">
          <ac:chgData name="Rizqy Amelia Zein" userId="cc7f1b78-f160-453e-8f4a-bb8ffa60458c" providerId="ADAL" clId="{00218576-1B4C-41B9-8EAD-7B3D9BFD215D}" dt="2024-09-17T04:54:16.191" v="23035" actId="1076"/>
          <ac:picMkLst>
            <pc:docMk/>
            <pc:sldMk cId="1402102853" sldId="276"/>
            <ac:picMk id="8" creationId="{C6745258-3FF1-DBB5-6781-728381C9F9F1}"/>
          </ac:picMkLst>
        </pc:picChg>
        <pc:picChg chg="add del mod">
          <ac:chgData name="Rizqy Amelia Zein" userId="cc7f1b78-f160-453e-8f4a-bb8ffa60458c" providerId="ADAL" clId="{00218576-1B4C-41B9-8EAD-7B3D9BFD215D}" dt="2024-09-14T23:36:01.792" v="11481" actId="21"/>
          <ac:picMkLst>
            <pc:docMk/>
            <pc:sldMk cId="1402102853" sldId="276"/>
            <ac:picMk id="9" creationId="{E2D95E81-D27A-C291-E246-1AA40D419CDD}"/>
          </ac:picMkLst>
        </pc:picChg>
        <pc:picChg chg="add mod">
          <ac:chgData name="Rizqy Amelia Zein" userId="cc7f1b78-f160-453e-8f4a-bb8ffa60458c" providerId="ADAL" clId="{00218576-1B4C-41B9-8EAD-7B3D9BFD215D}" dt="2024-09-14T23:57:11.525" v="11550"/>
          <ac:picMkLst>
            <pc:docMk/>
            <pc:sldMk cId="1402102853" sldId="276"/>
            <ac:picMk id="11" creationId="{8F3940FC-DB5C-C978-627E-732476D0C830}"/>
          </ac:picMkLst>
        </pc:picChg>
        <pc:picChg chg="add mod">
          <ac:chgData name="Rizqy Amelia Zein" userId="cc7f1b78-f160-453e-8f4a-bb8ffa60458c" providerId="ADAL" clId="{00218576-1B4C-41B9-8EAD-7B3D9BFD215D}" dt="2024-09-17T04:54:24.749" v="23036" actId="1076"/>
          <ac:picMkLst>
            <pc:docMk/>
            <pc:sldMk cId="1402102853" sldId="276"/>
            <ac:picMk id="12" creationId="{A9B02CD6-6EAE-7E76-4DE5-665CD24BF000}"/>
          </ac:picMkLst>
        </pc:picChg>
        <pc:picChg chg="add mod">
          <ac:chgData name="Rizqy Amelia Zein" userId="cc7f1b78-f160-453e-8f4a-bb8ffa60458c" providerId="ADAL" clId="{00218576-1B4C-41B9-8EAD-7B3D9BFD215D}" dt="2024-09-17T04:54:31.599" v="23038" actId="1076"/>
          <ac:picMkLst>
            <pc:docMk/>
            <pc:sldMk cId="1402102853" sldId="276"/>
            <ac:picMk id="14" creationId="{BB223313-4170-8E64-FAF8-C7AFD52DFB84}"/>
          </ac:picMkLst>
        </pc:picChg>
      </pc:sldChg>
      <pc:sldChg chg="addSp delSp modSp add mod modAnim modNotesTx">
        <pc:chgData name="Rizqy Amelia Zein" userId="cc7f1b78-f160-453e-8f4a-bb8ffa60458c" providerId="ADAL" clId="{00218576-1B4C-41B9-8EAD-7B3D9BFD215D}" dt="2024-09-17T08:17:02.433" v="23178" actId="20577"/>
        <pc:sldMkLst>
          <pc:docMk/>
          <pc:sldMk cId="2284525589" sldId="277"/>
        </pc:sldMkLst>
        <pc:spChg chg="mod">
          <ac:chgData name="Rizqy Amelia Zein" userId="cc7f1b78-f160-453e-8f4a-bb8ffa60458c" providerId="ADAL" clId="{00218576-1B4C-41B9-8EAD-7B3D9BFD215D}" dt="2024-09-14T23:11:06.063" v="11319" actId="403"/>
          <ac:spMkLst>
            <pc:docMk/>
            <pc:sldMk cId="2284525589" sldId="277"/>
            <ac:spMk id="3" creationId="{DFB52F77-D691-49FB-BFC7-ED87EE4C5053}"/>
          </ac:spMkLst>
        </pc:spChg>
        <pc:spChg chg="mod">
          <ac:chgData name="Rizqy Amelia Zein" userId="cc7f1b78-f160-453e-8f4a-bb8ffa60458c" providerId="ADAL" clId="{00218576-1B4C-41B9-8EAD-7B3D9BFD215D}" dt="2024-09-17T04:55:17.930" v="23055" actId="20577"/>
          <ac:spMkLst>
            <pc:docMk/>
            <pc:sldMk cId="2284525589" sldId="277"/>
            <ac:spMk id="4" creationId="{FD76B523-F88C-4C52-8549-B4F9DC9C09D8}"/>
          </ac:spMkLst>
        </pc:spChg>
        <pc:picChg chg="add del mod">
          <ac:chgData name="Rizqy Amelia Zein" userId="cc7f1b78-f160-453e-8f4a-bb8ffa60458c" providerId="ADAL" clId="{00218576-1B4C-41B9-8EAD-7B3D9BFD215D}" dt="2024-09-16T12:29:52.796" v="12614" actId="478"/>
          <ac:picMkLst>
            <pc:docMk/>
            <pc:sldMk cId="2284525589" sldId="277"/>
            <ac:picMk id="5" creationId="{8DD028DE-312B-B6F5-EFD5-8EC76D0E0E45}"/>
          </ac:picMkLst>
        </pc:picChg>
      </pc:sldChg>
      <pc:sldChg chg="modSp add del mod">
        <pc:chgData name="Rizqy Amelia Zein" userId="cc7f1b78-f160-453e-8f4a-bb8ffa60458c" providerId="ADAL" clId="{00218576-1B4C-41B9-8EAD-7B3D9BFD215D}" dt="2024-09-14T13:03:29.431" v="1273" actId="47"/>
        <pc:sldMkLst>
          <pc:docMk/>
          <pc:sldMk cId="124416908" sldId="278"/>
        </pc:sldMkLst>
        <pc:spChg chg="mod">
          <ac:chgData name="Rizqy Amelia Zein" userId="cc7f1b78-f160-453e-8f4a-bb8ffa60458c" providerId="ADAL" clId="{00218576-1B4C-41B9-8EAD-7B3D9BFD215D}" dt="2024-09-04T12:03:00.277" v="613" actId="20577"/>
          <ac:spMkLst>
            <pc:docMk/>
            <pc:sldMk cId="124416908" sldId="278"/>
            <ac:spMk id="3" creationId="{DFB52F77-D691-49FB-BFC7-ED87EE4C5053}"/>
          </ac:spMkLst>
        </pc:spChg>
      </pc:sldChg>
      <pc:sldChg chg="addSp delSp modSp new mod ord modAnim modNotesTx">
        <pc:chgData name="Rizqy Amelia Zein" userId="cc7f1b78-f160-453e-8f4a-bb8ffa60458c" providerId="ADAL" clId="{00218576-1B4C-41B9-8EAD-7B3D9BFD215D}" dt="2024-09-16T21:36:12.738" v="22257" actId="20577"/>
        <pc:sldMkLst>
          <pc:docMk/>
          <pc:sldMk cId="3728352568" sldId="278"/>
        </pc:sldMkLst>
        <pc:spChg chg="mod">
          <ac:chgData name="Rizqy Amelia Zein" userId="cc7f1b78-f160-453e-8f4a-bb8ffa60458c" providerId="ADAL" clId="{00218576-1B4C-41B9-8EAD-7B3D9BFD215D}" dt="2024-09-14T23:10:19.204" v="11308" actId="404"/>
          <ac:spMkLst>
            <pc:docMk/>
            <pc:sldMk cId="3728352568" sldId="278"/>
            <ac:spMk id="3" creationId="{F57971C0-A7A3-FAB5-146F-7B11F246BC42}"/>
          </ac:spMkLst>
        </pc:spChg>
        <pc:spChg chg="add mod topLvl">
          <ac:chgData name="Rizqy Amelia Zein" userId="cc7f1b78-f160-453e-8f4a-bb8ffa60458c" providerId="ADAL" clId="{00218576-1B4C-41B9-8EAD-7B3D9BFD215D}" dt="2024-09-15T06:22:22.278" v="11584" actId="164"/>
          <ac:spMkLst>
            <pc:docMk/>
            <pc:sldMk cId="3728352568" sldId="278"/>
            <ac:spMk id="4" creationId="{E2A0F4A8-08B5-77E4-0D1F-886642A3E9EB}"/>
          </ac:spMkLst>
        </pc:spChg>
        <pc:spChg chg="add mod topLvl">
          <ac:chgData name="Rizqy Amelia Zein" userId="cc7f1b78-f160-453e-8f4a-bb8ffa60458c" providerId="ADAL" clId="{00218576-1B4C-41B9-8EAD-7B3D9BFD215D}" dt="2024-09-15T06:22:22.278" v="11584" actId="164"/>
          <ac:spMkLst>
            <pc:docMk/>
            <pc:sldMk cId="3728352568" sldId="278"/>
            <ac:spMk id="5" creationId="{9EF820DB-D07A-63E8-A6E5-75B277572C09}"/>
          </ac:spMkLst>
        </pc:spChg>
        <pc:spChg chg="add mod topLvl">
          <ac:chgData name="Rizqy Amelia Zein" userId="cc7f1b78-f160-453e-8f4a-bb8ffa60458c" providerId="ADAL" clId="{00218576-1B4C-41B9-8EAD-7B3D9BFD215D}" dt="2024-09-15T06:22:22.278" v="11584" actId="164"/>
          <ac:spMkLst>
            <pc:docMk/>
            <pc:sldMk cId="3728352568" sldId="278"/>
            <ac:spMk id="6" creationId="{438DD148-FBCD-398E-005E-4755EBE44DB1}"/>
          </ac:spMkLst>
        </pc:spChg>
        <pc:spChg chg="add mod topLvl">
          <ac:chgData name="Rizqy Amelia Zein" userId="cc7f1b78-f160-453e-8f4a-bb8ffa60458c" providerId="ADAL" clId="{00218576-1B4C-41B9-8EAD-7B3D9BFD215D}" dt="2024-09-15T06:22:22.278" v="11584" actId="164"/>
          <ac:spMkLst>
            <pc:docMk/>
            <pc:sldMk cId="3728352568" sldId="278"/>
            <ac:spMk id="7" creationId="{0E74193A-08CB-FBDC-E2AF-9FB1CFB61A06}"/>
          </ac:spMkLst>
        </pc:spChg>
        <pc:spChg chg="add mod topLvl">
          <ac:chgData name="Rizqy Amelia Zein" userId="cc7f1b78-f160-453e-8f4a-bb8ffa60458c" providerId="ADAL" clId="{00218576-1B4C-41B9-8EAD-7B3D9BFD215D}" dt="2024-09-15T06:22:22.278" v="11584" actId="164"/>
          <ac:spMkLst>
            <pc:docMk/>
            <pc:sldMk cId="3728352568" sldId="278"/>
            <ac:spMk id="8" creationId="{117A9EB5-D128-FBE0-4C21-C6B336B5865E}"/>
          </ac:spMkLst>
        </pc:spChg>
        <pc:spChg chg="add mod topLvl">
          <ac:chgData name="Rizqy Amelia Zein" userId="cc7f1b78-f160-453e-8f4a-bb8ffa60458c" providerId="ADAL" clId="{00218576-1B4C-41B9-8EAD-7B3D9BFD215D}" dt="2024-09-15T06:22:22.278" v="11584" actId="164"/>
          <ac:spMkLst>
            <pc:docMk/>
            <pc:sldMk cId="3728352568" sldId="278"/>
            <ac:spMk id="9" creationId="{4BB71081-9F5C-6881-3040-0DD1A86143A3}"/>
          </ac:spMkLst>
        </pc:spChg>
        <pc:spChg chg="add mod topLvl">
          <ac:chgData name="Rizqy Amelia Zein" userId="cc7f1b78-f160-453e-8f4a-bb8ffa60458c" providerId="ADAL" clId="{00218576-1B4C-41B9-8EAD-7B3D9BFD215D}" dt="2024-09-16T08:14:20.986" v="12461" actId="207"/>
          <ac:spMkLst>
            <pc:docMk/>
            <pc:sldMk cId="3728352568" sldId="278"/>
            <ac:spMk id="10" creationId="{D3F7BD01-D8EB-6DED-5E8D-B84E782988ED}"/>
          </ac:spMkLst>
        </pc:spChg>
        <pc:spChg chg="add mod topLvl">
          <ac:chgData name="Rizqy Amelia Zein" userId="cc7f1b78-f160-453e-8f4a-bb8ffa60458c" providerId="ADAL" clId="{00218576-1B4C-41B9-8EAD-7B3D9BFD215D}" dt="2024-09-16T08:14:25.999" v="12463" actId="207"/>
          <ac:spMkLst>
            <pc:docMk/>
            <pc:sldMk cId="3728352568" sldId="278"/>
            <ac:spMk id="11" creationId="{6CE8A40C-824F-7673-DC7D-1EF4E78F4EBE}"/>
          </ac:spMkLst>
        </pc:spChg>
        <pc:spChg chg="add mod topLvl">
          <ac:chgData name="Rizqy Amelia Zein" userId="cc7f1b78-f160-453e-8f4a-bb8ffa60458c" providerId="ADAL" clId="{00218576-1B4C-41B9-8EAD-7B3D9BFD215D}" dt="2024-09-16T08:14:41.086" v="12465" actId="207"/>
          <ac:spMkLst>
            <pc:docMk/>
            <pc:sldMk cId="3728352568" sldId="278"/>
            <ac:spMk id="12" creationId="{B6CF0C5E-644B-6D66-7D79-E2ED2F42F856}"/>
          </ac:spMkLst>
        </pc:spChg>
        <pc:spChg chg="add mod topLvl">
          <ac:chgData name="Rizqy Amelia Zein" userId="cc7f1b78-f160-453e-8f4a-bb8ffa60458c" providerId="ADAL" clId="{00218576-1B4C-41B9-8EAD-7B3D9BFD215D}" dt="2024-09-16T08:14:51.619" v="12467" actId="207"/>
          <ac:spMkLst>
            <pc:docMk/>
            <pc:sldMk cId="3728352568" sldId="278"/>
            <ac:spMk id="13" creationId="{F9ECCB9E-5EDB-C6C7-3DC5-B5019FB6C023}"/>
          </ac:spMkLst>
        </pc:spChg>
        <pc:spChg chg="add mod topLvl">
          <ac:chgData name="Rizqy Amelia Zein" userId="cc7f1b78-f160-453e-8f4a-bb8ffa60458c" providerId="ADAL" clId="{00218576-1B4C-41B9-8EAD-7B3D9BFD215D}" dt="2024-09-15T06:22:22.278" v="11584" actId="164"/>
          <ac:spMkLst>
            <pc:docMk/>
            <pc:sldMk cId="3728352568" sldId="278"/>
            <ac:spMk id="14" creationId="{B5DFF3F8-230C-8C0C-7AD4-867AD8979D07}"/>
          </ac:spMkLst>
        </pc:spChg>
        <pc:spChg chg="add del mod">
          <ac:chgData name="Rizqy Amelia Zein" userId="cc7f1b78-f160-453e-8f4a-bb8ffa60458c" providerId="ADAL" clId="{00218576-1B4C-41B9-8EAD-7B3D9BFD215D}" dt="2024-09-14T19:44:07.281" v="7591" actId="21"/>
          <ac:spMkLst>
            <pc:docMk/>
            <pc:sldMk cId="3728352568" sldId="278"/>
            <ac:spMk id="16" creationId="{DA145374-0100-AD56-E0D9-E251800977D0}"/>
          </ac:spMkLst>
        </pc:spChg>
        <pc:grpChg chg="add del mod">
          <ac:chgData name="Rizqy Amelia Zein" userId="cc7f1b78-f160-453e-8f4a-bb8ffa60458c" providerId="ADAL" clId="{00218576-1B4C-41B9-8EAD-7B3D9BFD215D}" dt="2024-09-15T06:21:41.885" v="11577" actId="165"/>
          <ac:grpSpMkLst>
            <pc:docMk/>
            <pc:sldMk cId="3728352568" sldId="278"/>
            <ac:grpSpMk id="15" creationId="{A104D981-E615-0AF9-B255-CE77ECEBB0D7}"/>
          </ac:grpSpMkLst>
        </pc:grpChg>
        <pc:grpChg chg="add mod">
          <ac:chgData name="Rizqy Amelia Zein" userId="cc7f1b78-f160-453e-8f4a-bb8ffa60458c" providerId="ADAL" clId="{00218576-1B4C-41B9-8EAD-7B3D9BFD215D}" dt="2024-09-15T06:22:22.278" v="11584" actId="164"/>
          <ac:grpSpMkLst>
            <pc:docMk/>
            <pc:sldMk cId="3728352568" sldId="278"/>
            <ac:grpSpMk id="16" creationId="{48B1E998-CAFD-C374-46E3-6B3A01114867}"/>
          </ac:grpSpMkLst>
        </pc:grpChg>
        <pc:picChg chg="add del mod">
          <ac:chgData name="Rizqy Amelia Zein" userId="cc7f1b78-f160-453e-8f4a-bb8ffa60458c" providerId="ADAL" clId="{00218576-1B4C-41B9-8EAD-7B3D9BFD215D}" dt="2024-09-16T12:29:13.995" v="12607" actId="478"/>
          <ac:picMkLst>
            <pc:docMk/>
            <pc:sldMk cId="3728352568" sldId="278"/>
            <ac:picMk id="17" creationId="{48A513D0-ECFA-1481-D0CD-ECFED417518C}"/>
          </ac:picMkLst>
        </pc:picChg>
      </pc:sldChg>
      <pc:sldChg chg="addSp delSp new mod">
        <pc:chgData name="Rizqy Amelia Zein" userId="cc7f1b78-f160-453e-8f4a-bb8ffa60458c" providerId="ADAL" clId="{00218576-1B4C-41B9-8EAD-7B3D9BFD215D}" dt="2024-09-19T13:53:48.009" v="23342"/>
        <pc:sldMkLst>
          <pc:docMk/>
          <pc:sldMk cId="954639003" sldId="279"/>
        </pc:sldMkLst>
        <pc:spChg chg="del">
          <ac:chgData name="Rizqy Amelia Zein" userId="cc7f1b78-f160-453e-8f4a-bb8ffa60458c" providerId="ADAL" clId="{00218576-1B4C-41B9-8EAD-7B3D9BFD215D}" dt="2024-09-17T04:55:44.150" v="23057" actId="478"/>
          <ac:spMkLst>
            <pc:docMk/>
            <pc:sldMk cId="954639003" sldId="279"/>
            <ac:spMk id="2" creationId="{FE5AE9F4-C48C-0DFF-3BA4-B77553940AEC}"/>
          </ac:spMkLst>
        </pc:spChg>
        <pc:picChg chg="add">
          <ac:chgData name="Rizqy Amelia Zein" userId="cc7f1b78-f160-453e-8f4a-bb8ffa60458c" providerId="ADAL" clId="{00218576-1B4C-41B9-8EAD-7B3D9BFD215D}" dt="2024-09-19T13:53:48.009" v="23342"/>
          <ac:picMkLst>
            <pc:docMk/>
            <pc:sldMk cId="954639003" sldId="279"/>
            <ac:picMk id="1026" creationId="{92E23BB1-06D6-E456-07B6-45EF016B4C63}"/>
          </ac:picMkLst>
        </pc:picChg>
      </pc:sldChg>
      <pc:sldChg chg="addSp delSp modSp new del mod">
        <pc:chgData name="Rizqy Amelia Zein" userId="cc7f1b78-f160-453e-8f4a-bb8ffa60458c" providerId="ADAL" clId="{00218576-1B4C-41B9-8EAD-7B3D9BFD215D}" dt="2024-09-14T22:57:39.594" v="10457" actId="47"/>
        <pc:sldMkLst>
          <pc:docMk/>
          <pc:sldMk cId="1246417684" sldId="279"/>
        </pc:sldMkLst>
        <pc:spChg chg="del">
          <ac:chgData name="Rizqy Amelia Zein" userId="cc7f1b78-f160-453e-8f4a-bb8ffa60458c" providerId="ADAL" clId="{00218576-1B4C-41B9-8EAD-7B3D9BFD215D}" dt="2024-09-14T21:24:26.455" v="8053" actId="478"/>
          <ac:spMkLst>
            <pc:docMk/>
            <pc:sldMk cId="1246417684" sldId="279"/>
            <ac:spMk id="3" creationId="{16D09FA5-EE32-415C-286D-BBFACEE5FA00}"/>
          </ac:spMkLst>
        </pc:spChg>
        <pc:picChg chg="add mod">
          <ac:chgData name="Rizqy Amelia Zein" userId="cc7f1b78-f160-453e-8f4a-bb8ffa60458c" providerId="ADAL" clId="{00218576-1B4C-41B9-8EAD-7B3D9BFD215D}" dt="2024-09-14T21:28:40.601" v="8090" actId="1035"/>
          <ac:picMkLst>
            <pc:docMk/>
            <pc:sldMk cId="1246417684" sldId="279"/>
            <ac:picMk id="4" creationId="{26ED5553-4EAD-0C09-041D-6FD7A5CDF888}"/>
          </ac:picMkLst>
        </pc:picChg>
        <pc:picChg chg="add del mod">
          <ac:chgData name="Rizqy Amelia Zein" userId="cc7f1b78-f160-453e-8f4a-bb8ffa60458c" providerId="ADAL" clId="{00218576-1B4C-41B9-8EAD-7B3D9BFD215D}" dt="2024-09-14T22:57:36.969" v="10456" actId="478"/>
          <ac:picMkLst>
            <pc:docMk/>
            <pc:sldMk cId="1246417684" sldId="279"/>
            <ac:picMk id="6" creationId="{4C80CED3-86BE-2D00-416D-A7537308FD6B}"/>
          </ac:picMkLst>
        </pc:picChg>
      </pc:sldChg>
      <pc:sldChg chg="addSp delSp modSp new del mod">
        <pc:chgData name="Rizqy Amelia Zein" userId="cc7f1b78-f160-453e-8f4a-bb8ffa60458c" providerId="ADAL" clId="{00218576-1B4C-41B9-8EAD-7B3D9BFD215D}" dt="2024-09-14T16:45:47.855" v="4004" actId="47"/>
        <pc:sldMkLst>
          <pc:docMk/>
          <pc:sldMk cId="1599923342" sldId="279"/>
        </pc:sldMkLst>
        <pc:spChg chg="add del mod">
          <ac:chgData name="Rizqy Amelia Zein" userId="cc7f1b78-f160-453e-8f4a-bb8ffa60458c" providerId="ADAL" clId="{00218576-1B4C-41B9-8EAD-7B3D9BFD215D}" dt="2024-09-09T21:40:38.817" v="1193" actId="21"/>
          <ac:spMkLst>
            <pc:docMk/>
            <pc:sldMk cId="1599923342" sldId="279"/>
            <ac:spMk id="4" creationId="{0F67DCE7-F153-317F-C330-C505D8161813}"/>
          </ac:spMkLst>
        </pc:spChg>
        <pc:spChg chg="add del mod">
          <ac:chgData name="Rizqy Amelia Zein" userId="cc7f1b78-f160-453e-8f4a-bb8ffa60458c" providerId="ADAL" clId="{00218576-1B4C-41B9-8EAD-7B3D9BFD215D}" dt="2024-09-09T21:40:38.817" v="1193" actId="21"/>
          <ac:spMkLst>
            <pc:docMk/>
            <pc:sldMk cId="1599923342" sldId="279"/>
            <ac:spMk id="5" creationId="{52DCAAA2-E5CB-0400-0B56-8EBB07A0D5CD}"/>
          </ac:spMkLst>
        </pc:spChg>
        <pc:spChg chg="add del mod">
          <ac:chgData name="Rizqy Amelia Zein" userId="cc7f1b78-f160-453e-8f4a-bb8ffa60458c" providerId="ADAL" clId="{00218576-1B4C-41B9-8EAD-7B3D9BFD215D}" dt="2024-09-09T21:40:38.817" v="1193" actId="21"/>
          <ac:spMkLst>
            <pc:docMk/>
            <pc:sldMk cId="1599923342" sldId="279"/>
            <ac:spMk id="6" creationId="{002E1123-BF2B-9178-F69E-27A0E25034B5}"/>
          </ac:spMkLst>
        </pc:spChg>
        <pc:spChg chg="add del mod">
          <ac:chgData name="Rizqy Amelia Zein" userId="cc7f1b78-f160-453e-8f4a-bb8ffa60458c" providerId="ADAL" clId="{00218576-1B4C-41B9-8EAD-7B3D9BFD215D}" dt="2024-09-09T20:56:14.839" v="730" actId="478"/>
          <ac:spMkLst>
            <pc:docMk/>
            <pc:sldMk cId="1599923342" sldId="279"/>
            <ac:spMk id="7" creationId="{B3ACAF78-7CC7-898F-DBD3-625E43E2AF0E}"/>
          </ac:spMkLst>
        </pc:spChg>
        <pc:spChg chg="add del mod">
          <ac:chgData name="Rizqy Amelia Zein" userId="cc7f1b78-f160-453e-8f4a-bb8ffa60458c" providerId="ADAL" clId="{00218576-1B4C-41B9-8EAD-7B3D9BFD215D}" dt="2024-09-09T21:40:38.817" v="1193" actId="21"/>
          <ac:spMkLst>
            <pc:docMk/>
            <pc:sldMk cId="1599923342" sldId="279"/>
            <ac:spMk id="8" creationId="{8146606E-3E0B-2968-4243-8DF5A7BE3352}"/>
          </ac:spMkLst>
        </pc:spChg>
        <pc:spChg chg="add del mod">
          <ac:chgData name="Rizqy Amelia Zein" userId="cc7f1b78-f160-453e-8f4a-bb8ffa60458c" providerId="ADAL" clId="{00218576-1B4C-41B9-8EAD-7B3D9BFD215D}" dt="2024-09-09T21:40:38.817" v="1193" actId="21"/>
          <ac:spMkLst>
            <pc:docMk/>
            <pc:sldMk cId="1599923342" sldId="279"/>
            <ac:spMk id="9" creationId="{B421636E-E34D-729A-186D-F7EFEAD12363}"/>
          </ac:spMkLst>
        </pc:spChg>
        <pc:spChg chg="add del mod">
          <ac:chgData name="Rizqy Amelia Zein" userId="cc7f1b78-f160-453e-8f4a-bb8ffa60458c" providerId="ADAL" clId="{00218576-1B4C-41B9-8EAD-7B3D9BFD215D}" dt="2024-09-09T21:00:24.442" v="733" actId="21"/>
          <ac:spMkLst>
            <pc:docMk/>
            <pc:sldMk cId="1599923342" sldId="279"/>
            <ac:spMk id="10" creationId="{31BE5E1D-2E44-17B6-7FBD-BBB5DF874884}"/>
          </ac:spMkLst>
        </pc:spChg>
        <pc:spChg chg="add del mod">
          <ac:chgData name="Rizqy Amelia Zein" userId="cc7f1b78-f160-453e-8f4a-bb8ffa60458c" providerId="ADAL" clId="{00218576-1B4C-41B9-8EAD-7B3D9BFD215D}" dt="2024-09-09T21:00:24.442" v="733" actId="21"/>
          <ac:spMkLst>
            <pc:docMk/>
            <pc:sldMk cId="1599923342" sldId="279"/>
            <ac:spMk id="11" creationId="{3399B0D0-B248-78A8-F9FD-02B80363EFF2}"/>
          </ac:spMkLst>
        </pc:spChg>
        <pc:spChg chg="add del mod">
          <ac:chgData name="Rizqy Amelia Zein" userId="cc7f1b78-f160-453e-8f4a-bb8ffa60458c" providerId="ADAL" clId="{00218576-1B4C-41B9-8EAD-7B3D9BFD215D}" dt="2024-09-09T21:00:24.442" v="733" actId="21"/>
          <ac:spMkLst>
            <pc:docMk/>
            <pc:sldMk cId="1599923342" sldId="279"/>
            <ac:spMk id="12" creationId="{FDCA5738-6FC8-BD14-91B2-4864765F3AC7}"/>
          </ac:spMkLst>
        </pc:spChg>
      </pc:sldChg>
      <pc:sldChg chg="new del">
        <pc:chgData name="Rizqy Amelia Zein" userId="cc7f1b78-f160-453e-8f4a-bb8ffa60458c" providerId="ADAL" clId="{00218576-1B4C-41B9-8EAD-7B3D9BFD215D}" dt="2024-09-09T20:47:59.960" v="674" actId="47"/>
        <pc:sldMkLst>
          <pc:docMk/>
          <pc:sldMk cId="2627242458" sldId="279"/>
        </pc:sldMkLst>
      </pc:sldChg>
      <pc:sldChg chg="addSp modSp add del mod ord">
        <pc:chgData name="Rizqy Amelia Zein" userId="cc7f1b78-f160-453e-8f4a-bb8ffa60458c" providerId="ADAL" clId="{00218576-1B4C-41B9-8EAD-7B3D9BFD215D}" dt="2024-09-14T22:57:58.618" v="10463" actId="2696"/>
        <pc:sldMkLst>
          <pc:docMk/>
          <pc:sldMk cId="137779056" sldId="280"/>
        </pc:sldMkLst>
        <pc:spChg chg="mod">
          <ac:chgData name="Rizqy Amelia Zein" userId="cc7f1b78-f160-453e-8f4a-bb8ffa60458c" providerId="ADAL" clId="{00218576-1B4C-41B9-8EAD-7B3D9BFD215D}" dt="2024-09-14T22:57:47.142" v="10458" actId="21"/>
          <ac:spMkLst>
            <pc:docMk/>
            <pc:sldMk cId="137779056" sldId="280"/>
            <ac:spMk id="4" creationId="{FD76B523-F88C-4C52-8549-B4F9DC9C09D8}"/>
          </ac:spMkLst>
        </pc:spChg>
        <pc:picChg chg="add mod">
          <ac:chgData name="Rizqy Amelia Zein" userId="cc7f1b78-f160-453e-8f4a-bb8ffa60458c" providerId="ADAL" clId="{00218576-1B4C-41B9-8EAD-7B3D9BFD215D}" dt="2024-09-14T21:28:11.998" v="8083" actId="1035"/>
          <ac:picMkLst>
            <pc:docMk/>
            <pc:sldMk cId="137779056" sldId="280"/>
            <ac:picMk id="6" creationId="{B8D08D61-8D33-F451-4768-62C47B332A0E}"/>
          </ac:picMkLst>
        </pc:picChg>
      </pc:sldChg>
      <pc:sldChg chg="addSp delSp modSp new del mod">
        <pc:chgData name="Rizqy Amelia Zein" userId="cc7f1b78-f160-453e-8f4a-bb8ffa60458c" providerId="ADAL" clId="{00218576-1B4C-41B9-8EAD-7B3D9BFD215D}" dt="2024-09-14T22:35:01.150" v="8611" actId="47"/>
        <pc:sldMkLst>
          <pc:docMk/>
          <pc:sldMk cId="2404605590" sldId="281"/>
        </pc:sldMkLst>
        <pc:spChg chg="del">
          <ac:chgData name="Rizqy Amelia Zein" userId="cc7f1b78-f160-453e-8f4a-bb8ffa60458c" providerId="ADAL" clId="{00218576-1B4C-41B9-8EAD-7B3D9BFD215D}" dt="2024-09-14T22:32:50.555" v="8604" actId="478"/>
          <ac:spMkLst>
            <pc:docMk/>
            <pc:sldMk cId="2404605590" sldId="281"/>
            <ac:spMk id="3" creationId="{854CB7E2-0938-240E-CC2B-8603416B7B77}"/>
          </ac:spMkLst>
        </pc:spChg>
        <pc:spChg chg="del">
          <ac:chgData name="Rizqy Amelia Zein" userId="cc7f1b78-f160-453e-8f4a-bb8ffa60458c" providerId="ADAL" clId="{00218576-1B4C-41B9-8EAD-7B3D9BFD215D}" dt="2024-09-14T22:22:20.847" v="8366" actId="478"/>
          <ac:spMkLst>
            <pc:docMk/>
            <pc:sldMk cId="2404605590" sldId="281"/>
            <ac:spMk id="4" creationId="{C5B3049F-2123-2F28-5696-8A6EE5ACD422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7" creationId="{B0E0C9D5-B730-25F6-0C3C-EC016B95EE6C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8" creationId="{7357C1F4-E2BA-CDAE-04AA-84A8F7AEC581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9" creationId="{02FFCC03-DB8C-E3E1-9C83-F50C8DD17DC5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10" creationId="{D11BF475-2830-141E-301E-1A721F2DCCD7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11" creationId="{945DB566-37D7-9370-BE6B-C83BFB18E864}"/>
          </ac:spMkLst>
        </pc:spChg>
        <pc:spChg chg="del mod">
          <ac:chgData name="Rizqy Amelia Zein" userId="cc7f1b78-f160-453e-8f4a-bb8ffa60458c" providerId="ADAL" clId="{00218576-1B4C-41B9-8EAD-7B3D9BFD215D}" dt="2024-09-14T22:20:28.817" v="8322" actId="478"/>
          <ac:spMkLst>
            <pc:docMk/>
            <pc:sldMk cId="2404605590" sldId="281"/>
            <ac:spMk id="12" creationId="{EAD3CD0A-75DB-C87A-E951-159E9FEF5A31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14" creationId="{6FB5620D-E1FE-37DA-4562-211F0D4BDB81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15" creationId="{512AE425-3697-1DA2-F244-CB7EFCC31306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16" creationId="{1EB23760-DDA3-6C4E-8858-6B81CA141666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17" creationId="{AEFA48ED-38DD-3C9C-4953-0739AE8D2AAB}"/>
          </ac:spMkLst>
        </pc:spChg>
        <pc:spChg chg="mod">
          <ac:chgData name="Rizqy Amelia Zein" userId="cc7f1b78-f160-453e-8f4a-bb8ffa60458c" providerId="ADAL" clId="{00218576-1B4C-41B9-8EAD-7B3D9BFD215D}" dt="2024-09-14T22:20:26.206" v="8321"/>
          <ac:spMkLst>
            <pc:docMk/>
            <pc:sldMk cId="2404605590" sldId="281"/>
            <ac:spMk id="18" creationId="{8F71CB70-A339-C9D4-2698-695F0AFE602D}"/>
          </ac:spMkLst>
        </pc:spChg>
        <pc:spChg chg="del mod">
          <ac:chgData name="Rizqy Amelia Zein" userId="cc7f1b78-f160-453e-8f4a-bb8ffa60458c" providerId="ADAL" clId="{00218576-1B4C-41B9-8EAD-7B3D9BFD215D}" dt="2024-09-14T22:20:39.913" v="8324" actId="478"/>
          <ac:spMkLst>
            <pc:docMk/>
            <pc:sldMk cId="2404605590" sldId="281"/>
            <ac:spMk id="19" creationId="{ED4F5663-F80F-748F-8A92-884085E0B435}"/>
          </ac:spMkLst>
        </pc:spChg>
        <pc:spChg chg="del mod">
          <ac:chgData name="Rizqy Amelia Zein" userId="cc7f1b78-f160-453e-8f4a-bb8ffa60458c" providerId="ADAL" clId="{00218576-1B4C-41B9-8EAD-7B3D9BFD215D}" dt="2024-09-14T22:20:44.367" v="8325" actId="478"/>
          <ac:spMkLst>
            <pc:docMk/>
            <pc:sldMk cId="2404605590" sldId="281"/>
            <ac:spMk id="24" creationId="{90CF2D15-C8EA-4496-1FD2-5859ABF95A9D}"/>
          </ac:spMkLst>
        </pc:spChg>
        <pc:spChg chg="del mod">
          <ac:chgData name="Rizqy Amelia Zein" userId="cc7f1b78-f160-453e-8f4a-bb8ffa60458c" providerId="ADAL" clId="{00218576-1B4C-41B9-8EAD-7B3D9BFD215D}" dt="2024-09-14T22:20:32.350" v="8323" actId="478"/>
          <ac:spMkLst>
            <pc:docMk/>
            <pc:sldMk cId="2404605590" sldId="281"/>
            <ac:spMk id="25" creationId="{6F9D4D64-7B7D-EDEE-C225-AEA052CBA784}"/>
          </ac:spMkLst>
        </pc:spChg>
        <pc:spChg chg="del mod">
          <ac:chgData name="Rizqy Amelia Zein" userId="cc7f1b78-f160-453e-8f4a-bb8ffa60458c" providerId="ADAL" clId="{00218576-1B4C-41B9-8EAD-7B3D9BFD215D}" dt="2024-09-14T22:20:48.823" v="8326" actId="478"/>
          <ac:spMkLst>
            <pc:docMk/>
            <pc:sldMk cId="2404605590" sldId="281"/>
            <ac:spMk id="26" creationId="{76120E59-5C7A-B2D7-BE5F-334B9B6C732F}"/>
          </ac:spMkLst>
        </pc:spChg>
        <pc:spChg chg="add mod">
          <ac:chgData name="Rizqy Amelia Zein" userId="cc7f1b78-f160-453e-8f4a-bb8ffa60458c" providerId="ADAL" clId="{00218576-1B4C-41B9-8EAD-7B3D9BFD215D}" dt="2024-09-14T22:22:13.230" v="8365" actId="164"/>
          <ac:spMkLst>
            <pc:docMk/>
            <pc:sldMk cId="2404605590" sldId="281"/>
            <ac:spMk id="27" creationId="{E2B6A84D-6781-BC4F-F2CE-BFA749BA9F1C}"/>
          </ac:spMkLst>
        </pc:spChg>
        <pc:spChg chg="add mod">
          <ac:chgData name="Rizqy Amelia Zein" userId="cc7f1b78-f160-453e-8f4a-bb8ffa60458c" providerId="ADAL" clId="{00218576-1B4C-41B9-8EAD-7B3D9BFD215D}" dt="2024-09-14T22:22:13.230" v="8365" actId="164"/>
          <ac:spMkLst>
            <pc:docMk/>
            <pc:sldMk cId="2404605590" sldId="281"/>
            <ac:spMk id="28" creationId="{A078A5A9-1FDE-55F8-6C27-22A515E151D8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30" creationId="{68437FF2-B666-B4D2-BBAF-3C02C8573EA4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31" creationId="{625E1DDA-A2EA-C3FE-74A4-874DC457B4B2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32" creationId="{1E6B2C38-75C6-A7AF-F9DD-BC8E5B8A1098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33" creationId="{AF571166-F399-2C34-8C3F-565BEE52CAE2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39" creationId="{113E8FB9-B7D6-300C-FE5B-972F653D30C6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40" creationId="{FFA1885A-408A-D409-7464-AC78BDD5AB01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41" creationId="{2D0C61E1-A70E-23FE-DAE0-FE4B6631CD33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42" creationId="{5D0D235B-6474-F8B8-F9C4-9A4B1A30EE1E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43" creationId="{C9A2A1AC-6407-0D52-CB42-41F4B7FEF6B0}"/>
          </ac:spMkLst>
        </pc:spChg>
        <pc:spChg chg="add mod">
          <ac:chgData name="Rizqy Amelia Zein" userId="cc7f1b78-f160-453e-8f4a-bb8ffa60458c" providerId="ADAL" clId="{00218576-1B4C-41B9-8EAD-7B3D9BFD215D}" dt="2024-09-14T22:32:56.696" v="8605" actId="164"/>
          <ac:spMkLst>
            <pc:docMk/>
            <pc:sldMk cId="2404605590" sldId="281"/>
            <ac:spMk id="44" creationId="{AEF05B56-1942-E5FA-C80D-18F052FC2D76}"/>
          </ac:spMkLst>
        </pc:spChg>
        <pc:grpChg chg="add mod">
          <ac:chgData name="Rizqy Amelia Zein" userId="cc7f1b78-f160-453e-8f4a-bb8ffa60458c" providerId="ADAL" clId="{00218576-1B4C-41B9-8EAD-7B3D9BFD215D}" dt="2024-09-14T22:22:13.230" v="8365" actId="164"/>
          <ac:grpSpMkLst>
            <pc:docMk/>
            <pc:sldMk cId="2404605590" sldId="281"/>
            <ac:grpSpMk id="5" creationId="{703E21F2-7532-6C97-272F-5A188AE08F26}"/>
          </ac:grpSpMkLst>
        </pc:grpChg>
        <pc:grpChg chg="del mod">
          <ac:chgData name="Rizqy Amelia Zein" userId="cc7f1b78-f160-453e-8f4a-bb8ffa60458c" providerId="ADAL" clId="{00218576-1B4C-41B9-8EAD-7B3D9BFD215D}" dt="2024-09-14T22:20:28.817" v="8322" actId="478"/>
          <ac:grpSpMkLst>
            <pc:docMk/>
            <pc:sldMk cId="2404605590" sldId="281"/>
            <ac:grpSpMk id="6" creationId="{A9274628-756B-C8CA-099B-EC6EB7D39A1E}"/>
          </ac:grpSpMkLst>
        </pc:grpChg>
        <pc:grpChg chg="mod">
          <ac:chgData name="Rizqy Amelia Zein" userId="cc7f1b78-f160-453e-8f4a-bb8ffa60458c" providerId="ADAL" clId="{00218576-1B4C-41B9-8EAD-7B3D9BFD215D}" dt="2024-09-14T22:20:26.206" v="8321"/>
          <ac:grpSpMkLst>
            <pc:docMk/>
            <pc:sldMk cId="2404605590" sldId="281"/>
            <ac:grpSpMk id="13" creationId="{9E41D2B2-EE4E-F84C-C852-96CF4E8FB37E}"/>
          </ac:grpSpMkLst>
        </pc:grpChg>
        <pc:grpChg chg="add del mod">
          <ac:chgData name="Rizqy Amelia Zein" userId="cc7f1b78-f160-453e-8f4a-bb8ffa60458c" providerId="ADAL" clId="{00218576-1B4C-41B9-8EAD-7B3D9BFD215D}" dt="2024-09-14T22:26:30.829" v="8386" actId="21"/>
          <ac:grpSpMkLst>
            <pc:docMk/>
            <pc:sldMk cId="2404605590" sldId="281"/>
            <ac:grpSpMk id="29" creationId="{F1467A6C-E47C-4FE0-BC35-5CF2ECB01BB4}"/>
          </ac:grpSpMkLst>
        </pc:grpChg>
        <pc:grpChg chg="add del mod">
          <ac:chgData name="Rizqy Amelia Zein" userId="cc7f1b78-f160-453e-8f4a-bb8ffa60458c" providerId="ADAL" clId="{00218576-1B4C-41B9-8EAD-7B3D9BFD215D}" dt="2024-09-14T22:34:36.378" v="8606" actId="21"/>
          <ac:grpSpMkLst>
            <pc:docMk/>
            <pc:sldMk cId="2404605590" sldId="281"/>
            <ac:grpSpMk id="45" creationId="{A5CDD34E-243E-E098-EAA5-3896CE4C1317}"/>
          </ac:grpSpMkLst>
        </pc:grpChg>
        <pc:cxnChg chg="mod">
          <ac:chgData name="Rizqy Amelia Zein" userId="cc7f1b78-f160-453e-8f4a-bb8ffa60458c" providerId="ADAL" clId="{00218576-1B4C-41B9-8EAD-7B3D9BFD215D}" dt="2024-09-14T22:26:30.829" v="8386" actId="21"/>
          <ac:cxnSpMkLst>
            <pc:docMk/>
            <pc:sldMk cId="2404605590" sldId="281"/>
            <ac:cxnSpMk id="20" creationId="{713682FA-CB62-C6DC-0C02-780FA310D7DA}"/>
          </ac:cxnSpMkLst>
        </pc:cxnChg>
        <pc:cxnChg chg="mod">
          <ac:chgData name="Rizqy Amelia Zein" userId="cc7f1b78-f160-453e-8f4a-bb8ffa60458c" providerId="ADAL" clId="{00218576-1B4C-41B9-8EAD-7B3D9BFD215D}" dt="2024-09-14T22:26:30.829" v="8386" actId="21"/>
          <ac:cxnSpMkLst>
            <pc:docMk/>
            <pc:sldMk cId="2404605590" sldId="281"/>
            <ac:cxnSpMk id="21" creationId="{E06C224D-30A2-B2D5-665E-48D97A3CA297}"/>
          </ac:cxnSpMkLst>
        </pc:cxnChg>
        <pc:cxnChg chg="mod">
          <ac:chgData name="Rizqy Amelia Zein" userId="cc7f1b78-f160-453e-8f4a-bb8ffa60458c" providerId="ADAL" clId="{00218576-1B4C-41B9-8EAD-7B3D9BFD215D}" dt="2024-09-14T22:26:30.829" v="8386" actId="21"/>
          <ac:cxnSpMkLst>
            <pc:docMk/>
            <pc:sldMk cId="2404605590" sldId="281"/>
            <ac:cxnSpMk id="22" creationId="{E3249FC7-B375-054B-4C48-3EA17CBF67FF}"/>
          </ac:cxnSpMkLst>
        </pc:cxnChg>
        <pc:cxnChg chg="mod">
          <ac:chgData name="Rizqy Amelia Zein" userId="cc7f1b78-f160-453e-8f4a-bb8ffa60458c" providerId="ADAL" clId="{00218576-1B4C-41B9-8EAD-7B3D9BFD215D}" dt="2024-09-14T22:26:30.829" v="8386" actId="21"/>
          <ac:cxnSpMkLst>
            <pc:docMk/>
            <pc:sldMk cId="2404605590" sldId="281"/>
            <ac:cxnSpMk id="23" creationId="{6EC5E2A4-D98B-D244-EAC0-E969F64FF9DE}"/>
          </ac:cxnSpMkLst>
        </pc:cxnChg>
        <pc:cxnChg chg="add mod">
          <ac:chgData name="Rizqy Amelia Zein" userId="cc7f1b78-f160-453e-8f4a-bb8ffa60458c" providerId="ADAL" clId="{00218576-1B4C-41B9-8EAD-7B3D9BFD215D}" dt="2024-09-14T22:34:36.378" v="8606" actId="21"/>
          <ac:cxnSpMkLst>
            <pc:docMk/>
            <pc:sldMk cId="2404605590" sldId="281"/>
            <ac:cxnSpMk id="35" creationId="{28ECAFD9-3415-061B-BA5B-2E0BCA01365E}"/>
          </ac:cxnSpMkLst>
        </pc:cxnChg>
        <pc:cxnChg chg="add mod">
          <ac:chgData name="Rizqy Amelia Zein" userId="cc7f1b78-f160-453e-8f4a-bb8ffa60458c" providerId="ADAL" clId="{00218576-1B4C-41B9-8EAD-7B3D9BFD215D}" dt="2024-09-14T22:34:36.378" v="8606" actId="21"/>
          <ac:cxnSpMkLst>
            <pc:docMk/>
            <pc:sldMk cId="2404605590" sldId="281"/>
            <ac:cxnSpMk id="36" creationId="{55CBCFD5-C649-2808-0E7C-428B1AA7C5BE}"/>
          </ac:cxnSpMkLst>
        </pc:cxnChg>
      </pc:sldChg>
      <pc:sldChg chg="addSp delSp modSp new del mod">
        <pc:chgData name="Rizqy Amelia Zein" userId="cc7f1b78-f160-453e-8f4a-bb8ffa60458c" providerId="ADAL" clId="{00218576-1B4C-41B9-8EAD-7B3D9BFD215D}" dt="2024-09-15T06:47:42.275" v="11723" actId="47"/>
        <pc:sldMkLst>
          <pc:docMk/>
          <pc:sldMk cId="3653963036" sldId="281"/>
        </pc:sldMkLst>
        <pc:spChg chg="del">
          <ac:chgData name="Rizqy Amelia Zein" userId="cc7f1b78-f160-453e-8f4a-bb8ffa60458c" providerId="ADAL" clId="{00218576-1B4C-41B9-8EAD-7B3D9BFD215D}" dt="2024-09-14T22:41:14.961" v="9244" actId="478"/>
          <ac:spMkLst>
            <pc:docMk/>
            <pc:sldMk cId="3653963036" sldId="281"/>
            <ac:spMk id="4" creationId="{F67EA580-9474-BD18-EC8C-B8A331745C21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7" creationId="{B0E0C9D5-B730-25F6-0C3C-EC016B95EE6C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8" creationId="{7357C1F4-E2BA-CDAE-04AA-84A8F7AEC581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9" creationId="{02FFCC03-DB8C-E3E1-9C83-F50C8DD17DC5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10" creationId="{D11BF475-2830-141E-301E-1A721F2DCCD7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11" creationId="{945DB566-37D7-9370-BE6B-C83BFB18E864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12" creationId="{B0E0C9D5-B730-25F6-0C3C-EC016B95EE6C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14" creationId="{6FB5620D-E1FE-37DA-4562-211F0D4BDB81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15" creationId="{512AE425-3697-1DA2-F244-CB7EFCC31306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16" creationId="{1EB23760-DDA3-6C4E-8858-6B81CA141666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17" creationId="{AEFA48ED-38DD-3C9C-4953-0739AE8D2AAB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18" creationId="{8F71CB70-A339-C9D4-2698-695F0AFE602D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19" creationId="{7357C1F4-E2BA-CDAE-04AA-84A8F7AEC581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24" creationId="{02FFCC03-DB8C-E3E1-9C83-F50C8DD17DC5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25" creationId="{D11BF475-2830-141E-301E-1A721F2DCCD7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26" creationId="{945DB566-37D7-9370-BE6B-C83BFB18E864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27" creationId="{E2B6A84D-6781-BC4F-F2CE-BFA749BA9F1C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28" creationId="{A078A5A9-1FDE-55F8-6C27-22A515E151D8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30" creationId="{68437FF2-B666-B4D2-BBAF-3C02C8573EA4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31" creationId="{625E1DDA-A2EA-C3FE-74A4-874DC457B4B2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32" creationId="{1E6B2C38-75C6-A7AF-F9DD-BC8E5B8A1098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33" creationId="{AF571166-F399-2C34-8C3F-565BEE52CAE2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34" creationId="{6FB5620D-E1FE-37DA-4562-211F0D4BDB81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37" creationId="{512AE425-3697-1DA2-F244-CB7EFCC31306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38" creationId="{1EB23760-DDA3-6C4E-8858-6B81CA141666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39" creationId="{113E8FB9-B7D6-300C-FE5B-972F653D30C6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40" creationId="{FFA1885A-408A-D409-7464-AC78BDD5AB01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41" creationId="{2D0C61E1-A70E-23FE-DAE0-FE4B6631CD33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42" creationId="{5D0D235B-6474-F8B8-F9C4-9A4B1A30EE1E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43" creationId="{C9A2A1AC-6407-0D52-CB42-41F4B7FEF6B0}"/>
          </ac:spMkLst>
        </pc:spChg>
        <pc:spChg chg="mod">
          <ac:chgData name="Rizqy Amelia Zein" userId="cc7f1b78-f160-453e-8f4a-bb8ffa60458c" providerId="ADAL" clId="{00218576-1B4C-41B9-8EAD-7B3D9BFD215D}" dt="2024-09-14T22:41:10.116" v="9243"/>
          <ac:spMkLst>
            <pc:docMk/>
            <pc:sldMk cId="3653963036" sldId="281"/>
            <ac:spMk id="44" creationId="{AEF05B56-1942-E5FA-C80D-18F052FC2D76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46" creationId="{AEFA48ED-38DD-3C9C-4953-0739AE8D2AAB}"/>
          </ac:spMkLst>
        </pc:spChg>
        <pc:spChg chg="mod">
          <ac:chgData name="Rizqy Amelia Zein" userId="cc7f1b78-f160-453e-8f4a-bb8ffa60458c" providerId="ADAL" clId="{00218576-1B4C-41B9-8EAD-7B3D9BFD215D}" dt="2024-09-15T06:34:06.473" v="11647"/>
          <ac:spMkLst>
            <pc:docMk/>
            <pc:sldMk cId="3653963036" sldId="281"/>
            <ac:spMk id="47" creationId="{8F71CB70-A339-C9D4-2698-695F0AFE602D}"/>
          </ac:spMkLst>
        </pc:spChg>
        <pc:spChg chg="add mod">
          <ac:chgData name="Rizqy Amelia Zein" userId="cc7f1b78-f160-453e-8f4a-bb8ffa60458c" providerId="ADAL" clId="{00218576-1B4C-41B9-8EAD-7B3D9BFD215D}" dt="2024-09-15T06:34:11.873" v="11648" actId="164"/>
          <ac:spMkLst>
            <pc:docMk/>
            <pc:sldMk cId="3653963036" sldId="281"/>
            <ac:spMk id="52" creationId="{E2B6A84D-6781-BC4F-F2CE-BFA749BA9F1C}"/>
          </ac:spMkLst>
        </pc:spChg>
        <pc:spChg chg="add mod">
          <ac:chgData name="Rizqy Amelia Zein" userId="cc7f1b78-f160-453e-8f4a-bb8ffa60458c" providerId="ADAL" clId="{00218576-1B4C-41B9-8EAD-7B3D9BFD215D}" dt="2024-09-15T06:34:11.873" v="11648" actId="164"/>
          <ac:spMkLst>
            <pc:docMk/>
            <pc:sldMk cId="3653963036" sldId="281"/>
            <ac:spMk id="53" creationId="{A078A5A9-1FDE-55F8-6C27-22A515E151D8}"/>
          </ac:spMkLst>
        </pc:spChg>
        <pc:grpChg chg="add mod">
          <ac:chgData name="Rizqy Amelia Zein" userId="cc7f1b78-f160-453e-8f4a-bb8ffa60458c" providerId="ADAL" clId="{00218576-1B4C-41B9-8EAD-7B3D9BFD215D}" dt="2024-09-15T06:34:11.873" v="11648" actId="164"/>
          <ac:grpSpMkLst>
            <pc:docMk/>
            <pc:sldMk cId="3653963036" sldId="281"/>
            <ac:grpSpMk id="4" creationId="{703E21F2-7532-6C97-272F-5A188AE08F26}"/>
          </ac:grpSpMkLst>
        </pc:grpChg>
        <pc:grpChg chg="mod">
          <ac:chgData name="Rizqy Amelia Zein" userId="cc7f1b78-f160-453e-8f4a-bb8ffa60458c" providerId="ADAL" clId="{00218576-1B4C-41B9-8EAD-7B3D9BFD215D}" dt="2024-09-15T06:34:06.473" v="11647"/>
          <ac:grpSpMkLst>
            <pc:docMk/>
            <pc:sldMk cId="3653963036" sldId="281"/>
            <ac:grpSpMk id="5" creationId="{9E41D2B2-EE4E-F84C-C852-96CF4E8FB37E}"/>
          </ac:grpSpMkLst>
        </pc:grpChg>
        <pc:grpChg chg="mod">
          <ac:chgData name="Rizqy Amelia Zein" userId="cc7f1b78-f160-453e-8f4a-bb8ffa60458c" providerId="ADAL" clId="{00218576-1B4C-41B9-8EAD-7B3D9BFD215D}" dt="2024-09-14T22:41:10.116" v="9243"/>
          <ac:grpSpMkLst>
            <pc:docMk/>
            <pc:sldMk cId="3653963036" sldId="281"/>
            <ac:grpSpMk id="6" creationId="{703E21F2-7532-6C97-272F-5A188AE08F26}"/>
          </ac:grpSpMkLst>
        </pc:grpChg>
        <pc:grpChg chg="mod">
          <ac:chgData name="Rizqy Amelia Zein" userId="cc7f1b78-f160-453e-8f4a-bb8ffa60458c" providerId="ADAL" clId="{00218576-1B4C-41B9-8EAD-7B3D9BFD215D}" dt="2024-09-14T22:41:10.116" v="9243"/>
          <ac:grpSpMkLst>
            <pc:docMk/>
            <pc:sldMk cId="3653963036" sldId="281"/>
            <ac:grpSpMk id="13" creationId="{9E41D2B2-EE4E-F84C-C852-96CF4E8FB37E}"/>
          </ac:grpSpMkLst>
        </pc:grpChg>
        <pc:grpChg chg="add del mod">
          <ac:chgData name="Rizqy Amelia Zein" userId="cc7f1b78-f160-453e-8f4a-bb8ffa60458c" providerId="ADAL" clId="{00218576-1B4C-41B9-8EAD-7B3D9BFD215D}" dt="2024-09-15T06:26:06.843" v="11606" actId="21"/>
          <ac:grpSpMkLst>
            <pc:docMk/>
            <pc:sldMk cId="3653963036" sldId="281"/>
            <ac:grpSpMk id="29" creationId="{F1467A6C-E47C-4FE0-BC35-5CF2ECB01BB4}"/>
          </ac:grpSpMkLst>
        </pc:grpChg>
        <pc:grpChg chg="add del mod">
          <ac:chgData name="Rizqy Amelia Zein" userId="cc7f1b78-f160-453e-8f4a-bb8ffa60458c" providerId="ADAL" clId="{00218576-1B4C-41B9-8EAD-7B3D9BFD215D}" dt="2024-09-15T06:40:55.481" v="11664" actId="21"/>
          <ac:grpSpMkLst>
            <pc:docMk/>
            <pc:sldMk cId="3653963036" sldId="281"/>
            <ac:grpSpMk id="45" creationId="{A5CDD34E-243E-E098-EAA5-3896CE4C1317}"/>
          </ac:grpSpMkLst>
        </pc:grpChg>
        <pc:grpChg chg="add del mod">
          <ac:chgData name="Rizqy Amelia Zein" userId="cc7f1b78-f160-453e-8f4a-bb8ffa60458c" providerId="ADAL" clId="{00218576-1B4C-41B9-8EAD-7B3D9BFD215D}" dt="2024-09-15T06:34:38.853" v="11651" actId="21"/>
          <ac:grpSpMkLst>
            <pc:docMk/>
            <pc:sldMk cId="3653963036" sldId="281"/>
            <ac:grpSpMk id="54" creationId="{A23A07F4-E088-10C8-BD47-ADBB3D69A01D}"/>
          </ac:grpSpMkLst>
        </pc:grpChg>
        <pc:cxnChg chg="mod">
          <ac:chgData name="Rizqy Amelia Zein" userId="cc7f1b78-f160-453e-8f4a-bb8ffa60458c" providerId="ADAL" clId="{00218576-1B4C-41B9-8EAD-7B3D9BFD215D}" dt="2024-09-15T06:26:06.843" v="11606" actId="21"/>
          <ac:cxnSpMkLst>
            <pc:docMk/>
            <pc:sldMk cId="3653963036" sldId="281"/>
            <ac:cxnSpMk id="20" creationId="{713682FA-CB62-C6DC-0C02-780FA310D7DA}"/>
          </ac:cxnSpMkLst>
        </pc:cxnChg>
        <pc:cxnChg chg="mod">
          <ac:chgData name="Rizqy Amelia Zein" userId="cc7f1b78-f160-453e-8f4a-bb8ffa60458c" providerId="ADAL" clId="{00218576-1B4C-41B9-8EAD-7B3D9BFD215D}" dt="2024-09-15T06:26:06.843" v="11606" actId="21"/>
          <ac:cxnSpMkLst>
            <pc:docMk/>
            <pc:sldMk cId="3653963036" sldId="281"/>
            <ac:cxnSpMk id="21" creationId="{E06C224D-30A2-B2D5-665E-48D97A3CA297}"/>
          </ac:cxnSpMkLst>
        </pc:cxnChg>
        <pc:cxnChg chg="mod">
          <ac:chgData name="Rizqy Amelia Zein" userId="cc7f1b78-f160-453e-8f4a-bb8ffa60458c" providerId="ADAL" clId="{00218576-1B4C-41B9-8EAD-7B3D9BFD215D}" dt="2024-09-15T06:26:06.843" v="11606" actId="21"/>
          <ac:cxnSpMkLst>
            <pc:docMk/>
            <pc:sldMk cId="3653963036" sldId="281"/>
            <ac:cxnSpMk id="22" creationId="{E3249FC7-B375-054B-4C48-3EA17CBF67FF}"/>
          </ac:cxnSpMkLst>
        </pc:cxnChg>
        <pc:cxnChg chg="mod">
          <ac:chgData name="Rizqy Amelia Zein" userId="cc7f1b78-f160-453e-8f4a-bb8ffa60458c" providerId="ADAL" clId="{00218576-1B4C-41B9-8EAD-7B3D9BFD215D}" dt="2024-09-15T06:26:06.843" v="11606" actId="21"/>
          <ac:cxnSpMkLst>
            <pc:docMk/>
            <pc:sldMk cId="3653963036" sldId="281"/>
            <ac:cxnSpMk id="23" creationId="{6EC5E2A4-D98B-D244-EAC0-E969F64FF9DE}"/>
          </ac:cxnSpMkLst>
        </pc:cxnChg>
        <pc:cxnChg chg="mod">
          <ac:chgData name="Rizqy Amelia Zein" userId="cc7f1b78-f160-453e-8f4a-bb8ffa60458c" providerId="ADAL" clId="{00218576-1B4C-41B9-8EAD-7B3D9BFD215D}" dt="2024-09-15T06:40:55.481" v="11664" actId="21"/>
          <ac:cxnSpMkLst>
            <pc:docMk/>
            <pc:sldMk cId="3653963036" sldId="281"/>
            <ac:cxnSpMk id="35" creationId="{28ECAFD9-3415-061B-BA5B-2E0BCA01365E}"/>
          </ac:cxnSpMkLst>
        </pc:cxnChg>
        <pc:cxnChg chg="mod">
          <ac:chgData name="Rizqy Amelia Zein" userId="cc7f1b78-f160-453e-8f4a-bb8ffa60458c" providerId="ADAL" clId="{00218576-1B4C-41B9-8EAD-7B3D9BFD215D}" dt="2024-09-15T06:40:55.481" v="11664" actId="21"/>
          <ac:cxnSpMkLst>
            <pc:docMk/>
            <pc:sldMk cId="3653963036" sldId="281"/>
            <ac:cxnSpMk id="36" creationId="{55CBCFD5-C649-2808-0E7C-428B1AA7C5BE}"/>
          </ac:cxnSpMkLst>
        </pc:cxnChg>
        <pc:cxnChg chg="mod">
          <ac:chgData name="Rizqy Amelia Zein" userId="cc7f1b78-f160-453e-8f4a-bb8ffa60458c" providerId="ADAL" clId="{00218576-1B4C-41B9-8EAD-7B3D9BFD215D}" dt="2024-09-15T06:34:38.853" v="11651" actId="21"/>
          <ac:cxnSpMkLst>
            <pc:docMk/>
            <pc:sldMk cId="3653963036" sldId="281"/>
            <ac:cxnSpMk id="48" creationId="{713682FA-CB62-C6DC-0C02-780FA310D7DA}"/>
          </ac:cxnSpMkLst>
        </pc:cxnChg>
        <pc:cxnChg chg="mod">
          <ac:chgData name="Rizqy Amelia Zein" userId="cc7f1b78-f160-453e-8f4a-bb8ffa60458c" providerId="ADAL" clId="{00218576-1B4C-41B9-8EAD-7B3D9BFD215D}" dt="2024-09-15T06:34:38.853" v="11651" actId="21"/>
          <ac:cxnSpMkLst>
            <pc:docMk/>
            <pc:sldMk cId="3653963036" sldId="281"/>
            <ac:cxnSpMk id="49" creationId="{E06C224D-30A2-B2D5-665E-48D97A3CA297}"/>
          </ac:cxnSpMkLst>
        </pc:cxnChg>
        <pc:cxnChg chg="mod">
          <ac:chgData name="Rizqy Amelia Zein" userId="cc7f1b78-f160-453e-8f4a-bb8ffa60458c" providerId="ADAL" clId="{00218576-1B4C-41B9-8EAD-7B3D9BFD215D}" dt="2024-09-15T06:34:38.853" v="11651" actId="21"/>
          <ac:cxnSpMkLst>
            <pc:docMk/>
            <pc:sldMk cId="3653963036" sldId="281"/>
            <ac:cxnSpMk id="50" creationId="{E3249FC7-B375-054B-4C48-3EA17CBF67FF}"/>
          </ac:cxnSpMkLst>
        </pc:cxnChg>
        <pc:cxnChg chg="mod">
          <ac:chgData name="Rizqy Amelia Zein" userId="cc7f1b78-f160-453e-8f4a-bb8ffa60458c" providerId="ADAL" clId="{00218576-1B4C-41B9-8EAD-7B3D9BFD215D}" dt="2024-09-15T06:34:38.853" v="11651" actId="21"/>
          <ac:cxnSpMkLst>
            <pc:docMk/>
            <pc:sldMk cId="3653963036" sldId="281"/>
            <ac:cxnSpMk id="51" creationId="{6EC5E2A4-D98B-D244-EAC0-E969F64FF9DE}"/>
          </ac:cxnSpMkLst>
        </pc:cxnChg>
      </pc:sldChg>
      <pc:sldChg chg="addSp delSp modSp new del mod">
        <pc:chgData name="Rizqy Amelia Zein" userId="cc7f1b78-f160-453e-8f4a-bb8ffa60458c" providerId="ADAL" clId="{00218576-1B4C-41B9-8EAD-7B3D9BFD215D}" dt="2024-09-16T12:44:18.853" v="12699" actId="47"/>
        <pc:sldMkLst>
          <pc:docMk/>
          <pc:sldMk cId="651285437" sldId="282"/>
        </pc:sldMkLst>
        <pc:spChg chg="del">
          <ac:chgData name="Rizqy Amelia Zein" userId="cc7f1b78-f160-453e-8f4a-bb8ffa60458c" providerId="ADAL" clId="{00218576-1B4C-41B9-8EAD-7B3D9BFD215D}" dt="2024-09-14T23:36:24.755" v="11487"/>
          <ac:spMkLst>
            <pc:docMk/>
            <pc:sldMk cId="651285437" sldId="282"/>
            <ac:spMk id="4" creationId="{3564FAAC-01D7-C37B-CD46-7885BF843470}"/>
          </ac:spMkLst>
        </pc:spChg>
        <pc:spChg chg="add del mod">
          <ac:chgData name="Rizqy Amelia Zein" userId="cc7f1b78-f160-453e-8f4a-bb8ffa60458c" providerId="ADAL" clId="{00218576-1B4C-41B9-8EAD-7B3D9BFD215D}" dt="2024-09-16T08:47:19" v="12521"/>
          <ac:spMkLst>
            <pc:docMk/>
            <pc:sldMk cId="651285437" sldId="282"/>
            <ac:spMk id="5" creationId="{124267F6-8FD1-390F-AB9E-831DFF84046C}"/>
          </ac:spMkLst>
        </pc:spChg>
        <pc:spChg chg="add del mod">
          <ac:chgData name="Rizqy Amelia Zein" userId="cc7f1b78-f160-453e-8f4a-bb8ffa60458c" providerId="ADAL" clId="{00218576-1B4C-41B9-8EAD-7B3D9BFD215D}" dt="2024-09-16T12:41:12.242" v="12686" actId="478"/>
          <ac:spMkLst>
            <pc:docMk/>
            <pc:sldMk cId="651285437" sldId="282"/>
            <ac:spMk id="16" creationId="{DE8F4013-C975-B932-FEDE-B25C8BA3A6E6}"/>
          </ac:spMkLst>
        </pc:spChg>
        <pc:picChg chg="add del mod ord">
          <ac:chgData name="Rizqy Amelia Zein" userId="cc7f1b78-f160-453e-8f4a-bb8ffa60458c" providerId="ADAL" clId="{00218576-1B4C-41B9-8EAD-7B3D9BFD215D}" dt="2024-09-16T08:43:59.491" v="12510" actId="478"/>
          <ac:picMkLst>
            <pc:docMk/>
            <pc:sldMk cId="651285437" sldId="282"/>
            <ac:picMk id="6" creationId="{25A71092-6190-D80A-DA0D-25536ADFEED1}"/>
          </ac:picMkLst>
        </pc:picChg>
        <pc:picChg chg="add del mod">
          <ac:chgData name="Rizqy Amelia Zein" userId="cc7f1b78-f160-453e-8f4a-bb8ffa60458c" providerId="ADAL" clId="{00218576-1B4C-41B9-8EAD-7B3D9BFD215D}" dt="2024-09-14T23:36:16.222" v="11486" actId="478"/>
          <ac:picMkLst>
            <pc:docMk/>
            <pc:sldMk cId="651285437" sldId="282"/>
            <ac:picMk id="7" creationId="{D883D0C2-CDBB-714C-5B8F-3C038DD71495}"/>
          </ac:picMkLst>
        </pc:picChg>
        <pc:picChg chg="add del mod ord">
          <ac:chgData name="Rizqy Amelia Zein" userId="cc7f1b78-f160-453e-8f4a-bb8ffa60458c" providerId="ADAL" clId="{00218576-1B4C-41B9-8EAD-7B3D9BFD215D}" dt="2024-09-16T12:37:46.410" v="12662" actId="21"/>
          <ac:picMkLst>
            <pc:docMk/>
            <pc:sldMk cId="651285437" sldId="282"/>
            <ac:picMk id="8" creationId="{C6745258-3FF1-DBB5-6781-728381C9F9F1}"/>
          </ac:picMkLst>
        </pc:picChg>
        <pc:picChg chg="add del mod">
          <ac:chgData name="Rizqy Amelia Zein" userId="cc7f1b78-f160-453e-8f4a-bb8ffa60458c" providerId="ADAL" clId="{00218576-1B4C-41B9-8EAD-7B3D9BFD215D}" dt="2024-09-16T08:44:07.879" v="12513" actId="478"/>
          <ac:picMkLst>
            <pc:docMk/>
            <pc:sldMk cId="651285437" sldId="282"/>
            <ac:picMk id="9" creationId="{E2D95E81-D27A-C291-E246-1AA40D419CDD}"/>
          </ac:picMkLst>
        </pc:picChg>
        <pc:picChg chg="add del mod">
          <ac:chgData name="Rizqy Amelia Zein" userId="cc7f1b78-f160-453e-8f4a-bb8ffa60458c" providerId="ADAL" clId="{00218576-1B4C-41B9-8EAD-7B3D9BFD215D}" dt="2024-09-16T08:44:05.035" v="12512" actId="478"/>
          <ac:picMkLst>
            <pc:docMk/>
            <pc:sldMk cId="651285437" sldId="282"/>
            <ac:picMk id="10" creationId="{F85B1AD6-E48A-D02A-8ADD-A6692B0B2C73}"/>
          </ac:picMkLst>
        </pc:picChg>
        <pc:picChg chg="add del mod">
          <ac:chgData name="Rizqy Amelia Zein" userId="cc7f1b78-f160-453e-8f4a-bb8ffa60458c" providerId="ADAL" clId="{00218576-1B4C-41B9-8EAD-7B3D9BFD215D}" dt="2024-09-16T12:39:58.048" v="12676" actId="21"/>
          <ac:picMkLst>
            <pc:docMk/>
            <pc:sldMk cId="651285437" sldId="282"/>
            <ac:picMk id="12" creationId="{A9B02CD6-6EAE-7E76-4DE5-665CD24BF000}"/>
          </ac:picMkLst>
        </pc:picChg>
        <pc:picChg chg="add del mod ord">
          <ac:chgData name="Rizqy Amelia Zein" userId="cc7f1b78-f160-453e-8f4a-bb8ffa60458c" providerId="ADAL" clId="{00218576-1B4C-41B9-8EAD-7B3D9BFD215D}" dt="2024-09-16T12:41:13.935" v="12687" actId="21"/>
          <ac:picMkLst>
            <pc:docMk/>
            <pc:sldMk cId="651285437" sldId="282"/>
            <ac:picMk id="14" creationId="{BB223313-4170-8E64-FAF8-C7AFD52DFB84}"/>
          </ac:picMkLst>
        </pc:picChg>
      </pc:sldChg>
      <pc:sldChg chg="addSp delSp modSp add del mod modAnim">
        <pc:chgData name="Rizqy Amelia Zein" userId="cc7f1b78-f160-453e-8f4a-bb8ffa60458c" providerId="ADAL" clId="{00218576-1B4C-41B9-8EAD-7B3D9BFD215D}" dt="2024-09-16T12:29:35.440" v="12611" actId="47"/>
        <pc:sldMkLst>
          <pc:docMk/>
          <pc:sldMk cId="2637191409" sldId="283"/>
        </pc:sldMkLst>
        <pc:spChg chg="mod">
          <ac:chgData name="Rizqy Amelia Zein" userId="cc7f1b78-f160-453e-8f4a-bb8ffa60458c" providerId="ADAL" clId="{00218576-1B4C-41B9-8EAD-7B3D9BFD215D}" dt="2024-09-16T12:15:54.057" v="12561" actId="1076"/>
          <ac:spMkLst>
            <pc:docMk/>
            <pc:sldMk cId="2637191409" sldId="283"/>
            <ac:spMk id="3" creationId="{DFB52F77-D691-49FB-BFC7-ED87EE4C5053}"/>
          </ac:spMkLst>
        </pc:spChg>
        <pc:spChg chg="del mod">
          <ac:chgData name="Rizqy Amelia Zein" userId="cc7f1b78-f160-453e-8f4a-bb8ffa60458c" providerId="ADAL" clId="{00218576-1B4C-41B9-8EAD-7B3D9BFD215D}" dt="2024-09-16T12:15:46.320" v="12558" actId="478"/>
          <ac:spMkLst>
            <pc:docMk/>
            <pc:sldMk cId="2637191409" sldId="283"/>
            <ac:spMk id="4" creationId="{FD76B523-F88C-4C52-8549-B4F9DC9C09D8}"/>
          </ac:spMkLst>
        </pc:spChg>
        <pc:spChg chg="add del mod">
          <ac:chgData name="Rizqy Amelia Zein" userId="cc7f1b78-f160-453e-8f4a-bb8ffa60458c" providerId="ADAL" clId="{00218576-1B4C-41B9-8EAD-7B3D9BFD215D}" dt="2024-09-16T12:15:49.168" v="12559" actId="478"/>
          <ac:spMkLst>
            <pc:docMk/>
            <pc:sldMk cId="2637191409" sldId="283"/>
            <ac:spMk id="7" creationId="{09E94D0B-8E0F-6D97-8B7E-4FDBB44960FB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30" creationId="{68437FF2-B666-B4D2-BBAF-3C02C8573EA4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31" creationId="{625E1DDA-A2EA-C3FE-74A4-874DC457B4B2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32" creationId="{1E6B2C38-75C6-A7AF-F9DD-BC8E5B8A1098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33" creationId="{AF571166-F399-2C34-8C3F-565BEE52CAE2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39" creationId="{113E8FB9-B7D6-300C-FE5B-972F653D30C6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40" creationId="{FFA1885A-408A-D409-7464-AC78BDD5AB01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41" creationId="{2D0C61E1-A70E-23FE-DAE0-FE4B6631CD33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42" creationId="{5D0D235B-6474-F8B8-F9C4-9A4B1A30EE1E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43" creationId="{C9A2A1AC-6407-0D52-CB42-41F4B7FEF6B0}"/>
          </ac:spMkLst>
        </pc:spChg>
        <pc:spChg chg="del mod topLvl">
          <ac:chgData name="Rizqy Amelia Zein" userId="cc7f1b78-f160-453e-8f4a-bb8ffa60458c" providerId="ADAL" clId="{00218576-1B4C-41B9-8EAD-7B3D9BFD215D}" dt="2024-09-16T12:15:57.642" v="12562" actId="21"/>
          <ac:spMkLst>
            <pc:docMk/>
            <pc:sldMk cId="2637191409" sldId="283"/>
            <ac:spMk id="44" creationId="{AEF05B56-1942-E5FA-C80D-18F052FC2D76}"/>
          </ac:spMkLst>
        </pc:spChg>
        <pc:grpChg chg="add del mod">
          <ac:chgData name="Rizqy Amelia Zein" userId="cc7f1b78-f160-453e-8f4a-bb8ffa60458c" providerId="ADAL" clId="{00218576-1B4C-41B9-8EAD-7B3D9BFD215D}" dt="2024-09-15T06:42:08.927" v="11671" actId="165"/>
          <ac:grpSpMkLst>
            <pc:docMk/>
            <pc:sldMk cId="2637191409" sldId="283"/>
            <ac:grpSpMk id="45" creationId="{A5CDD34E-243E-E098-EAA5-3896CE4C1317}"/>
          </ac:grpSpMkLst>
        </pc:grpChg>
        <pc:picChg chg="del">
          <ac:chgData name="Rizqy Amelia Zein" userId="cc7f1b78-f160-453e-8f4a-bb8ffa60458c" providerId="ADAL" clId="{00218576-1B4C-41B9-8EAD-7B3D9BFD215D}" dt="2024-09-16T12:29:31.991" v="12610" actId="478"/>
          <ac:picMkLst>
            <pc:docMk/>
            <pc:sldMk cId="2637191409" sldId="283"/>
            <ac:picMk id="5" creationId="{10CFA645-BB58-2681-A6EB-8B5970B6F016}"/>
          </ac:picMkLst>
        </pc:picChg>
        <pc:cxnChg chg="del mod topLvl">
          <ac:chgData name="Rizqy Amelia Zein" userId="cc7f1b78-f160-453e-8f4a-bb8ffa60458c" providerId="ADAL" clId="{00218576-1B4C-41B9-8EAD-7B3D9BFD215D}" dt="2024-09-16T12:15:57.642" v="12562" actId="21"/>
          <ac:cxnSpMkLst>
            <pc:docMk/>
            <pc:sldMk cId="2637191409" sldId="283"/>
            <ac:cxnSpMk id="35" creationId="{28ECAFD9-3415-061B-BA5B-2E0BCA01365E}"/>
          </ac:cxnSpMkLst>
        </pc:cxnChg>
        <pc:cxnChg chg="del mod topLvl">
          <ac:chgData name="Rizqy Amelia Zein" userId="cc7f1b78-f160-453e-8f4a-bb8ffa60458c" providerId="ADAL" clId="{00218576-1B4C-41B9-8EAD-7B3D9BFD215D}" dt="2024-09-16T12:15:57.642" v="12562" actId="21"/>
          <ac:cxnSpMkLst>
            <pc:docMk/>
            <pc:sldMk cId="2637191409" sldId="283"/>
            <ac:cxnSpMk id="36" creationId="{55CBCFD5-C649-2808-0E7C-428B1AA7C5BE}"/>
          </ac:cxnSpMkLst>
        </pc:cxnChg>
      </pc:sldChg>
      <pc:sldChg chg="delSp add del mod modAnim">
        <pc:chgData name="Rizqy Amelia Zein" userId="cc7f1b78-f160-453e-8f4a-bb8ffa60458c" providerId="ADAL" clId="{00218576-1B4C-41B9-8EAD-7B3D9BFD215D}" dt="2024-09-16T13:18:50.763" v="15689" actId="47"/>
        <pc:sldMkLst>
          <pc:docMk/>
          <pc:sldMk cId="3560055231" sldId="284"/>
        </pc:sldMkLst>
        <pc:picChg chg="del">
          <ac:chgData name="Rizqy Amelia Zein" userId="cc7f1b78-f160-453e-8f4a-bb8ffa60458c" providerId="ADAL" clId="{00218576-1B4C-41B9-8EAD-7B3D9BFD215D}" dt="2024-09-16T12:29:41.770" v="12612" actId="478"/>
          <ac:picMkLst>
            <pc:docMk/>
            <pc:sldMk cId="3560055231" sldId="284"/>
            <ac:picMk id="5" creationId="{10CFA645-BB58-2681-A6EB-8B5970B6F016}"/>
          </ac:picMkLst>
        </pc:picChg>
      </pc:sldChg>
      <pc:sldMasterChg chg="modSldLayout">
        <pc:chgData name="Rizqy Amelia Zein" userId="cc7f1b78-f160-453e-8f4a-bb8ffa60458c" providerId="ADAL" clId="{00218576-1B4C-41B9-8EAD-7B3D9BFD215D}" dt="2024-09-04T11:20:58.197" v="1" actId="2711"/>
        <pc:sldMasterMkLst>
          <pc:docMk/>
          <pc:sldMasterMk cId="3087104571" sldId="2147483663"/>
        </pc:sldMasterMkLst>
        <pc:sldLayoutChg chg="modSp">
          <pc:chgData name="Rizqy Amelia Zein" userId="cc7f1b78-f160-453e-8f4a-bb8ffa60458c" providerId="ADAL" clId="{00218576-1B4C-41B9-8EAD-7B3D9BFD215D}" dt="2024-09-04T11:20:58.197" v="1" actId="2711"/>
          <pc:sldLayoutMkLst>
            <pc:docMk/>
            <pc:sldMasterMk cId="3087104571" sldId="2147483663"/>
            <pc:sldLayoutMk cId="1099783441" sldId="2147483648"/>
          </pc:sldLayoutMkLst>
          <pc:spChg chg="mod">
            <ac:chgData name="Rizqy Amelia Zein" userId="cc7f1b78-f160-453e-8f4a-bb8ffa60458c" providerId="ADAL" clId="{00218576-1B4C-41B9-8EAD-7B3D9BFD215D}" dt="2024-09-04T11:20:58.197" v="1" actId="2711"/>
            <ac:spMkLst>
              <pc:docMk/>
              <pc:sldMasterMk cId="3087104571" sldId="2147483663"/>
              <pc:sldLayoutMk cId="1099783441" sldId="2147483648"/>
              <ac:spMk id="4" creationId="{63CEC714-79BB-CB4B-8FB7-5903011CD8B2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3ABC7-27AC-6D40-86E4-0C355E54A764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AD0D-262D-F145-A422-6EFA995C351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63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peer.com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dimensions.ai/" TargetMode="External"/><Relationship Id="rId5" Type="http://schemas.openxmlformats.org/officeDocument/2006/relationships/hyperlink" Target="https://docs.google.com/spreadsheets/d/1ak985WGOgGbJRJbZFanoktAN_UFeExpE/edit?gid=5255084#gid=5255084" TargetMode="External"/><Relationship Id="rId4" Type="http://schemas.openxmlformats.org/officeDocument/2006/relationships/hyperlink" Target="http://retractiondatabase.org/RetractionSearch.aspx?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preprints/psyarxiv/rgh5b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24-00397-x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ited2act.org/working-groups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mengenal-cara-kerja-paper-mill-pabrik-artikel-ilmiah-yang-beroperasi-seperti-kartel-di-film-film-22878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5rf2m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jaring.id/main-catut-nama-sampai-daur-ulang-artikel-ilmiah/" TargetMode="External"/><Relationship Id="rId4" Type="http://schemas.openxmlformats.org/officeDocument/2006/relationships/hyperlink" Target="https://retractionwatch.com/2024/09/24/1-in-7-scientific-papers-is-fake-suggests-study-that-author-calls-wildly-nonsystematic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icalscience.org/news/utc-apr-23-industrialized-publications-cheating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dit.niso.org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d41586-021-02587-3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ring.id/main-catut-nama-sampai-daur-ulang-artikel-ilmiah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tractionwatch.com/2018/06/17/meet-the-scientific-sleuths-ten-whove-had-an-impact-on-the-scientific-literature/" TargetMode="External"/><Relationship Id="rId7" Type="http://schemas.openxmlformats.org/officeDocument/2006/relationships/hyperlink" Target="https://clearskiesadam.medium.com/the-papermill-alarm-90b10fb8a6cc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rxiv.org/abs/2107.06751" TargetMode="External"/><Relationship Id="rId5" Type="http://schemas.openxmlformats.org/officeDocument/2006/relationships/hyperlink" Target="https://jamesclaims.substack.com/p/naughty-scientists" TargetMode="External"/><Relationship Id="rId4" Type="http://schemas.openxmlformats.org/officeDocument/2006/relationships/hyperlink" Target="https://www.wsj.com/science/data-colada-debunk-stanford-president-research-14664f3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4484862200370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58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Retraction notes that commonly refer to paper mills activities:</a:t>
            </a:r>
          </a:p>
          <a:p>
            <a:r>
              <a:rPr lang="en-US"/>
              <a:t>Concerns/issues regarding affiliation/authorship, duplicated/fabricate images, false/forged authorships, misconduct by third parties, paper mills, plagiarism, etc.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3252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PubPeer - Search publications and join the conversation.</a:t>
            </a:r>
            <a:r>
              <a:rPr lang="en-US"/>
              <a:t> Now demonstrate the use of PubPeer.</a:t>
            </a:r>
          </a:p>
          <a:p>
            <a:endParaRPr lang="en-US"/>
          </a:p>
          <a:p>
            <a:r>
              <a:rPr lang="en-US"/>
              <a:t>Retraction watch database: </a:t>
            </a:r>
            <a:r>
              <a:rPr lang="en-US">
                <a:hlinkClick r:id="rId4"/>
              </a:rPr>
              <a:t>Retraction Watch Database (retractiondatabase.org)</a:t>
            </a:r>
            <a:endParaRPr lang="en-US"/>
          </a:p>
          <a:p>
            <a:endParaRPr lang="en-US"/>
          </a:p>
          <a:p>
            <a:r>
              <a:rPr lang="en-US"/>
              <a:t>Retraction Watch Hijacked Journal Checkers: </a:t>
            </a:r>
            <a:r>
              <a:rPr lang="en-US">
                <a:hlinkClick r:id="rId5"/>
              </a:rPr>
              <a:t>Retraction Watch Hijacked Journals Checker.xlsx - Google Sheets</a:t>
            </a:r>
            <a:endParaRPr lang="en-US"/>
          </a:p>
          <a:p>
            <a:endParaRPr lang="en-US"/>
          </a:p>
          <a:p>
            <a:r>
              <a:rPr lang="en-US"/>
              <a:t>Retraction watch database: +Concerns/Issues About Authorship/Affiliation OR +Duplication of Article OR +Duplication of Image OR +Duplication of Data OR +Duplication of Text OR +Ethical Violations by Author OR +False/Forged Authorship OR +False Affiliation OR +Fake Peer Review OR +Euphemisms for Plagiarism OR +Euphemisms for Misconduct OR +Euphemisms for Duplication OR +Falsification/Fabrication of Results OR +Falsification/Fabrication of Image OR +Falsification/Fabrication of Data OR +Hoax Paper OR +Manipulation of Images OR +Manipulation of Results OR +Misconduct - Official Investigation/Finding OR +Misconduct by Author OR +Misconduct by Company/Institution OR +Misconduct by Third Party OR +Paper Mill OR +Plagiarism of Article OR +Plagiarism of Data OR +Plagiarism of Image OR +Plagiarism of Text OR +Publishing Ban</a:t>
            </a:r>
          </a:p>
          <a:p>
            <a:endParaRPr lang="en-US"/>
          </a:p>
          <a:p>
            <a:r>
              <a:rPr lang="de-DE"/>
              <a:t>Dimensions: </a:t>
            </a:r>
            <a:r>
              <a:rPr lang="en-US">
                <a:hlinkClick r:id="rId6"/>
              </a:rPr>
              <a:t>Dimensions AI | The most advanced scientific research database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867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Everyone mentioned by TEMPO and Jaring.id investigation still retain their professorship. Then buying papers from paper mills reflects a rational choice – low risk, high return.</a:t>
            </a:r>
          </a:p>
          <a:p>
            <a:endParaRPr lang="de-DE"/>
          </a:p>
          <a:p>
            <a:r>
              <a:rPr lang="de-DE"/>
              <a:t>Research outputs, example from Psychology: </a:t>
            </a:r>
            <a:r>
              <a:rPr lang="en-US">
                <a:hlinkClick r:id="rId3"/>
              </a:rPr>
              <a:t>PsyArXiv Preprints | Responsible Research Assessment I: Implementing DORA for hiring and promotion in psychology (osf.io)</a:t>
            </a:r>
            <a:endParaRPr lang="en-US"/>
          </a:p>
          <a:p>
            <a:endParaRPr lang="en-US"/>
          </a:p>
          <a:p>
            <a:r>
              <a:rPr lang="en-US"/>
              <a:t>Outputs can be </a:t>
            </a:r>
            <a:r>
              <a:rPr lang="en-US" i="1"/>
              <a:t>published research papers</a:t>
            </a:r>
            <a:r>
              <a:rPr lang="en-US" i="0"/>
              <a:t>, </a:t>
            </a:r>
            <a:r>
              <a:rPr lang="en-US" i="1"/>
              <a:t>datasets</a:t>
            </a:r>
            <a:r>
              <a:rPr lang="en-US" i="0"/>
              <a:t>, and </a:t>
            </a:r>
            <a:r>
              <a:rPr lang="en-US" i="1"/>
              <a:t>research software.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114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China conducts first nationwide review of retractions and research misconduct (nature.com)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476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Collaboration initiatives to combat paper mills: </a:t>
            </a:r>
            <a:r>
              <a:rPr lang="de-DE">
                <a:hlinkClick r:id="rId3"/>
              </a:rPr>
              <a:t>Working groups - United2Act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4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2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>
                <a:hlinkClick r:id="rId3"/>
              </a:rPr>
              <a:t>Mengenal cara kerja ‘paper mill’: pabrik artikel ilmiah yang beroperasi seperti kartel di film-film (theconversation.com)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02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How much science is fake</a:t>
            </a:r>
            <a:r>
              <a:rPr lang="en-US" i="0"/>
              <a:t>? (</a:t>
            </a:r>
            <a:r>
              <a:rPr lang="en-US">
                <a:hlinkClick r:id="rId3"/>
              </a:rPr>
              <a:t>OSF | HOW MUCH SCIENCE IS FAKE?</a:t>
            </a:r>
            <a:r>
              <a:rPr lang="en-US" i="0"/>
              <a:t>) Approx. 1 in 7 papers is fake, not randomly, but unsystematic bias. Shows a deep problem… But the estimate may be muddled with genuine errors </a:t>
            </a:r>
            <a:r>
              <a:rPr lang="en-US">
                <a:hlinkClick r:id="rId4"/>
              </a:rPr>
              <a:t>1 in 7 scientific papers is fake, suggests study that author calls ‘wildly nonsystematic’ – Retraction Watch</a:t>
            </a:r>
            <a:endParaRPr lang="en-US"/>
          </a:p>
          <a:p>
            <a:endParaRPr lang="en-US" i="1"/>
          </a:p>
          <a:p>
            <a:r>
              <a:rPr lang="en-US" i="1"/>
              <a:t>False Scientific Papers Might Be a Bigger Problem Than Expected </a:t>
            </a:r>
            <a:r>
              <a:rPr lang="en-US" i="0"/>
              <a:t>(https://www.insidehook.com/culture/research-papers-science-paper-mills). Although it is super tricky to distinguish </a:t>
            </a:r>
            <a:r>
              <a:rPr lang="en-US" i="1"/>
              <a:t>genuine error </a:t>
            </a:r>
            <a:r>
              <a:rPr lang="en-US" i="0"/>
              <a:t>from </a:t>
            </a:r>
            <a:r>
              <a:rPr lang="en-US" i="1"/>
              <a:t>malicious error, </a:t>
            </a:r>
            <a:r>
              <a:rPr lang="en-US" i="0"/>
              <a:t>paper mill problems may be deeply rooted and worse than it seems to appear on the surface.</a:t>
            </a:r>
          </a:p>
          <a:p>
            <a:endParaRPr lang="en-US" i="0"/>
          </a:p>
          <a:p>
            <a:r>
              <a:rPr lang="en-US" i="0"/>
              <a:t>Paper mill case in Indonesia </a:t>
            </a:r>
            <a:r>
              <a:rPr lang="de-DE">
                <a:hlinkClick r:id="rId5"/>
              </a:rPr>
              <a:t>Main Catut Nama Sampai Daur Ulang Artikel Ilmiah - Jaring</a:t>
            </a:r>
            <a:endParaRPr lang="en-US" i="0"/>
          </a:p>
          <a:p>
            <a:endParaRPr lang="en-US" i="0"/>
          </a:p>
          <a:p>
            <a:r>
              <a:rPr lang="en-US" i="0"/>
              <a:t>So what is actually a </a:t>
            </a:r>
            <a:r>
              <a:rPr lang="en-US" i="1"/>
              <a:t>paper mill</a:t>
            </a:r>
            <a:r>
              <a:rPr lang="en-US" i="0"/>
              <a:t>?</a:t>
            </a:r>
          </a:p>
          <a:p>
            <a:endParaRPr lang="en-US" i="0"/>
          </a:p>
          <a:p>
            <a:endParaRPr lang="en-US" i="0"/>
          </a:p>
          <a:p>
            <a:endParaRPr lang="de-DE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630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/>
              <a:t>COPE’s definition on paper mill: </a:t>
            </a: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https://publicationethics.org/cope-position-statements/paper-mills </a:t>
            </a:r>
          </a:p>
          <a:p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by definition an industrialized cheating </a:t>
            </a:r>
            <a:r>
              <a:rPr lang="en-US" sz="2800">
                <a:hlinkClick r:id="rId3"/>
              </a:rPr>
              <a:t>Industrialized Cheating in Academic Publishing: How to Fight “Paper Mills”  – Association for Psychological Science – APS</a:t>
            </a:r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makes someone being eligible to be listed as an author? See </a:t>
            </a:r>
            <a:r>
              <a:rPr lang="de-DE" sz="2800">
                <a:hlinkClick r:id="rId4"/>
              </a:rPr>
              <a:t>CRediT – Contributor Role Taxonomy (niso.org)</a:t>
            </a:r>
            <a:endParaRPr lang="de-DE" sz="2800" i="0"/>
          </a:p>
          <a:p>
            <a:endParaRPr lang="de-D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/>
              <a:t>Why does a paper mill offer fake data and review? Well, they need to purport that their articles for sale are „genuine“ so fake data and fake reviews are totally necessary.</a:t>
            </a:r>
          </a:p>
          <a:p>
            <a:endParaRPr lang="de-DE"/>
          </a:p>
          <a:p>
            <a:r>
              <a:rPr lang="de-DE"/>
              <a:t>How does citation plantation work? See: </a:t>
            </a: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https://forbetterscience.com/2022/12/14/german-authorities-on-papermills-and-whistleblowing/ </a:t>
            </a:r>
          </a:p>
          <a:p>
            <a:endParaRPr lang="de-DE" sz="180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Paper mills are known to plant their agents as editorial board members or bribe the editors https://www.science.org/content/article/paper-mills-bribing-editors-scholarly-journals-science-investigation-finds - according to a report, one publisher had to sack ~300 editors involving in paper mills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25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Graphs source: https://www.nature.com/articles/d41586-023-03464-x</a:t>
            </a:r>
          </a:p>
          <a:p>
            <a:endParaRPr lang="en-US"/>
          </a:p>
          <a:p>
            <a:r>
              <a:rPr lang="en-US"/>
              <a:t>Medicine problems lie mostly on papermilling committed by doctors working at Chinese hospitals </a:t>
            </a:r>
            <a:r>
              <a:rPr lang="en-US">
                <a:hlinkClick r:id="rId3"/>
              </a:rPr>
              <a:t>China’s clampdown on fake-paper factories picks up speed (nature.com)</a:t>
            </a:r>
            <a:endParaRPr lang="en-US"/>
          </a:p>
          <a:p>
            <a:endParaRPr lang="en-US"/>
          </a:p>
          <a:p>
            <a:r>
              <a:rPr lang="en-US"/>
              <a:t>Dishonest researchers buying fake papers from paper mills are not </a:t>
            </a:r>
            <a:r>
              <a:rPr lang="en-US" i="1"/>
              <a:t>always </a:t>
            </a:r>
            <a:r>
              <a:rPr lang="en-US" i="0"/>
              <a:t>those from China, India, Rusia, etc. A German researcher was ever found to do this as well </a:t>
            </a: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https://forbetterscience.com/2022/12/14/german-authorities-on-papermills-and-whistleblowing/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332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Well, if a given paper is found to have been advertised before being published, then how could one explain that the article is genuine? Therefore, advertisement is smoking gun evidence.</a:t>
            </a:r>
          </a:p>
          <a:p>
            <a:endParaRPr lang="en-US"/>
          </a:p>
          <a:p>
            <a:r>
              <a:rPr lang="en-US"/>
              <a:t>Because they don’t know each other, 100% guarantee that they cannot show anyone any evidence of collaboration. See Tempo and jaring.id investigation: </a:t>
            </a:r>
            <a:r>
              <a:rPr lang="de-DE">
                <a:hlinkClick r:id="rId3"/>
              </a:rPr>
              <a:t>Main Catut Nama Sampai Daur Ulang Artikel Ilmiah - Jaring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7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de-DE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https://doi.org/10.1007/s10067-022-06198-9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02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noProof="0">
                <a:hlinkClick r:id="rId3"/>
              </a:rPr>
              <a:t>Meet the scientific sleuths: More than two dozen who’ve had an impact on the scientific literature – Retraction Watch</a:t>
            </a:r>
            <a:endParaRPr lang="de-DE" noProof="0"/>
          </a:p>
          <a:p>
            <a:endParaRPr lang="de-DE" noProof="0"/>
          </a:p>
          <a:p>
            <a:r>
              <a:rPr lang="de-DE" noProof="0"/>
              <a:t>Data Colada: Leif Nelson, Uri Simonsohn, Joe Simmons </a:t>
            </a:r>
            <a:r>
              <a:rPr lang="en-US">
                <a:hlinkClick r:id="rId4"/>
              </a:rPr>
              <a:t>The Band of Debunkers Busting Bad Scientists - WSJ</a:t>
            </a:r>
            <a:endParaRPr lang="de-DE" noProof="0"/>
          </a:p>
          <a:p>
            <a:endParaRPr lang="de-DE" noProof="0"/>
          </a:p>
          <a:p>
            <a:r>
              <a:rPr lang="de-DE" noProof="0"/>
              <a:t>What is </a:t>
            </a:r>
            <a:r>
              <a:rPr lang="de-DE" i="1" noProof="0"/>
              <a:t>forensic metascience</a:t>
            </a:r>
            <a:r>
              <a:rPr lang="de-DE" i="0" noProof="0"/>
              <a:t>? Metascience itself is a scientific field focusing on „research on research“, while forensic metascientists have special skills of investigation. Skills necessary including deep knowledge of statistics, image rendering, and a speck of investigation skills. Forensic metascience solely focuses on investigating and preventing scientific misconduct. More on: </a:t>
            </a:r>
            <a:r>
              <a:rPr lang="en-US">
                <a:hlinkClick r:id="rId5"/>
              </a:rPr>
              <a:t>Naughty Scientists - by James Heathers - james.claims (substack.com)</a:t>
            </a:r>
            <a:endParaRPr lang="en-US"/>
          </a:p>
          <a:p>
            <a:endParaRPr lang="en-US" noProof="0"/>
          </a:p>
          <a:p>
            <a:r>
              <a:rPr lang="en-US" noProof="0"/>
              <a:t>Those who focus on text analysis use LLMs to identify “tortured phrases” (Cabanac et al </a:t>
            </a:r>
            <a:r>
              <a:rPr lang="en-US">
                <a:hlinkClick r:id="rId6"/>
              </a:rPr>
              <a:t>[2107.06751] Tortured phrases: A dubious writing style emerging in science. Evidence of critical issues affecting established journals (arxiv.org)</a:t>
            </a:r>
            <a:r>
              <a:rPr lang="en-US"/>
              <a:t>) or use ML to make predictions based on several criteria (</a:t>
            </a:r>
            <a:r>
              <a:rPr lang="en-US">
                <a:hlinkClick r:id="rId7"/>
              </a:rPr>
              <a:t>The Papermill Alarm. There’s this phrase used by some… | by Adam Day | Medium</a:t>
            </a:r>
            <a:r>
              <a:rPr lang="en-US"/>
              <a:t>)</a:t>
            </a:r>
            <a:endParaRPr lang="de-DE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51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Unusual collaborations are typical paper mill publications.</a:t>
            </a:r>
          </a:p>
          <a:p>
            <a:endParaRPr lang="en-US"/>
          </a:p>
          <a:p>
            <a:r>
              <a:rPr lang="en-US"/>
              <a:t>Example: </a:t>
            </a:r>
            <a:r>
              <a:rPr lang="de-DE">
                <a:hlinkClick r:id="rId3"/>
              </a:rPr>
              <a:t>RETRACTED: Beneficial alterations in growth performance, blood biochemicals, immune responses, and antioxidant capacity of common carp (Cyprinus carpio) fed a blend of Thymus vulgaris, Origanum majorana, and Satureja hortensis extracts – ScienceDirect</a:t>
            </a:r>
            <a:endParaRPr lang="de-DE"/>
          </a:p>
          <a:p>
            <a:endParaRPr lang="de-DE"/>
          </a:p>
          <a:p>
            <a:r>
              <a:rPr lang="de-DE"/>
              <a:t>Carp: Ikan mas</a:t>
            </a:r>
          </a:p>
          <a:p>
            <a:endParaRPr lang="de-DE"/>
          </a:p>
          <a:p>
            <a:r>
              <a:rPr lang="de-DE"/>
              <a:t>Retraction note does not explicitly mention paper mill activities but suspicious replacement of authors is typical paper mill </a:t>
            </a:r>
            <a:r>
              <a:rPr lang="de-DE" i="1"/>
              <a:t>modus operandi</a:t>
            </a:r>
            <a:r>
              <a:rPr lang="de-DE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CAD0D-262D-F145-A422-6EFA995C3514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88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1" name="Bildplatzhalter 11">
            <a:extLst>
              <a:ext uri="{FF2B5EF4-FFF2-40B4-BE49-F238E27FC236}">
                <a16:creationId xmlns:a16="http://schemas.microsoft.com/office/drawing/2014/main" id="{78077E49-BB75-47DD-A564-32F635D212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3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FF3871DC-3AE6-0046-9798-2B74B19887B1}"/>
              </a:ext>
            </a:extLst>
          </p:cNvPr>
          <p:cNvSpPr/>
          <p:nvPr userDrawn="1"/>
        </p:nvSpPr>
        <p:spPr>
          <a:xfrm>
            <a:off x="442800" y="1484313"/>
            <a:ext cx="832193" cy="685829"/>
          </a:xfrm>
          <a:prstGeom prst="rect">
            <a:avLst/>
          </a:prstGeom>
          <a:solidFill>
            <a:schemeClr val="tx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136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58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323A9624-D6DE-C345-9C75-F17A8B2EFEFC}"/>
              </a:ext>
            </a:extLst>
          </p:cNvPr>
          <p:cNvSpPr/>
          <p:nvPr userDrawn="1"/>
        </p:nvSpPr>
        <p:spPr>
          <a:xfrm>
            <a:off x="2820756" y="1484313"/>
            <a:ext cx="832193" cy="68582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255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255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699AD87-10CD-5C43-A6B2-3E71A6C1E6A5}"/>
              </a:ext>
            </a:extLst>
          </p:cNvPr>
          <p:cNvSpPr/>
          <p:nvPr userDrawn="1"/>
        </p:nvSpPr>
        <p:spPr>
          <a:xfrm>
            <a:off x="1631778" y="1484313"/>
            <a:ext cx="832193" cy="685829"/>
          </a:xfrm>
          <a:prstGeom prst="rect">
            <a:avLst/>
          </a:prstGeom>
          <a:solidFill>
            <a:schemeClr val="tx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7E6E40C0-B5CF-3040-971F-4D8BB55D0746}"/>
              </a:ext>
            </a:extLst>
          </p:cNvPr>
          <p:cNvSpPr/>
          <p:nvPr userDrawn="1"/>
        </p:nvSpPr>
        <p:spPr>
          <a:xfrm>
            <a:off x="442802" y="2240393"/>
            <a:ext cx="83219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LMU Grün </a:t>
            </a:r>
            <a:b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</a:b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5A2A488E-BCE0-BB4B-959A-3AC0A2CF9AFD}"/>
              </a:ext>
            </a:extLst>
          </p:cNvPr>
          <p:cNvSpPr/>
          <p:nvPr userDrawn="1"/>
        </p:nvSpPr>
        <p:spPr>
          <a:xfrm>
            <a:off x="442800" y="3144823"/>
            <a:ext cx="607189" cy="500399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98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104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BAF76B9D-1CB6-774E-B88E-0CACB598FEF6}"/>
              </a:ext>
            </a:extLst>
          </p:cNvPr>
          <p:cNvSpPr/>
          <p:nvPr userDrawn="1"/>
        </p:nvSpPr>
        <p:spPr>
          <a:xfrm>
            <a:off x="2177818" y="3144823"/>
            <a:ext cx="607189" cy="500399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230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231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45CC143-00CB-E043-9C6B-880F634668A7}"/>
              </a:ext>
            </a:extLst>
          </p:cNvPr>
          <p:cNvSpPr/>
          <p:nvPr userDrawn="1"/>
        </p:nvSpPr>
        <p:spPr>
          <a:xfrm>
            <a:off x="1310310" y="3144823"/>
            <a:ext cx="607189" cy="500399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192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193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195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C2788AA0-4D28-CA47-A881-1819C9B7F2B2}"/>
              </a:ext>
            </a:extLst>
          </p:cNvPr>
          <p:cNvSpPr/>
          <p:nvPr userDrawn="1"/>
        </p:nvSpPr>
        <p:spPr>
          <a:xfrm>
            <a:off x="3045759" y="3144823"/>
            <a:ext cx="607189" cy="500399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R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G 245</a:t>
            </a:r>
          </a:p>
          <a:p>
            <a:r>
              <a:rPr lang="de-DE" sz="915" b="1" baseline="0" dirty="0">
                <a:solidFill>
                  <a:schemeClr val="tx2"/>
                </a:solidFill>
                <a:effectLst/>
                <a:latin typeface="LMU CompatilFact" panose="02000500060000020003" pitchFamily="2" charset="0"/>
              </a:rPr>
              <a:t>B 245</a:t>
            </a:r>
            <a:endParaRPr lang="de-DE" sz="915" baseline="0" dirty="0">
              <a:solidFill>
                <a:schemeClr val="tx2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0A40CC5-176B-9442-82E4-408CAB2349BC}"/>
              </a:ext>
            </a:extLst>
          </p:cNvPr>
          <p:cNvSpPr/>
          <p:nvPr userDrawn="1"/>
        </p:nvSpPr>
        <p:spPr>
          <a:xfrm>
            <a:off x="442802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Dunkelgrau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FA56A28D-A369-AD4B-AF9B-25C454F18A4E}"/>
              </a:ext>
            </a:extLst>
          </p:cNvPr>
          <p:cNvSpPr/>
          <p:nvPr userDrawn="1"/>
        </p:nvSpPr>
        <p:spPr>
          <a:xfrm>
            <a:off x="1310310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Mittelgrau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7EF2EF5B-E92A-5D4A-8161-D33FFACE7341}"/>
              </a:ext>
            </a:extLst>
          </p:cNvPr>
          <p:cNvSpPr/>
          <p:nvPr userDrawn="1"/>
        </p:nvSpPr>
        <p:spPr>
          <a:xfrm>
            <a:off x="2187234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Hellgrau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4B21CFC-1C2A-AD4E-82DE-A68CEF4308BE}"/>
              </a:ext>
            </a:extLst>
          </p:cNvPr>
          <p:cNvSpPr/>
          <p:nvPr userDrawn="1"/>
        </p:nvSpPr>
        <p:spPr>
          <a:xfrm>
            <a:off x="3048909" y="3750534"/>
            <a:ext cx="60718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Sekundär Lichtgrau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C73389B4-7374-AB43-B9CD-0CA5B6ED4B02}"/>
              </a:ext>
            </a:extLst>
          </p:cNvPr>
          <p:cNvSpPr/>
          <p:nvPr userDrawn="1"/>
        </p:nvSpPr>
        <p:spPr>
          <a:xfrm>
            <a:off x="1617118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Schwarz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A8E62580-B452-9141-99B8-14D406341FD8}"/>
              </a:ext>
            </a:extLst>
          </p:cNvPr>
          <p:cNvSpPr/>
          <p:nvPr userDrawn="1"/>
        </p:nvSpPr>
        <p:spPr>
          <a:xfrm>
            <a:off x="2821937" y="2240392"/>
            <a:ext cx="832193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Weiss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5C5DB8B7-067A-624F-90A9-5FE69A8819FA}"/>
              </a:ext>
            </a:extLst>
          </p:cNvPr>
          <p:cNvSpPr/>
          <p:nvPr userDrawn="1"/>
        </p:nvSpPr>
        <p:spPr>
          <a:xfrm>
            <a:off x="4619182" y="1485446"/>
            <a:ext cx="607189" cy="500399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135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A10FA4C-181C-BD41-AD4E-730F52457796}"/>
              </a:ext>
            </a:extLst>
          </p:cNvPr>
          <p:cNvSpPr/>
          <p:nvPr userDrawn="1"/>
        </p:nvSpPr>
        <p:spPr>
          <a:xfrm>
            <a:off x="6354200" y="1485446"/>
            <a:ext cx="607189" cy="500399"/>
          </a:xfrm>
          <a:prstGeom prst="rect">
            <a:avLst/>
          </a:prstGeom>
          <a:solidFill>
            <a:schemeClr val="accent6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140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64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145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A2466A38-6ECC-DF4F-869F-B98502E2D6A6}"/>
              </a:ext>
            </a:extLst>
          </p:cNvPr>
          <p:cNvSpPr/>
          <p:nvPr userDrawn="1"/>
        </p:nvSpPr>
        <p:spPr>
          <a:xfrm>
            <a:off x="5486692" y="1485446"/>
            <a:ext cx="607189" cy="500399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100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59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227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59F62C27-0EB2-5442-90B6-6A8F0C17931E}"/>
              </a:ext>
            </a:extLst>
          </p:cNvPr>
          <p:cNvSpPr/>
          <p:nvPr userDrawn="1"/>
        </p:nvSpPr>
        <p:spPr>
          <a:xfrm>
            <a:off x="7222141" y="1485446"/>
            <a:ext cx="607189" cy="500399"/>
          </a:xfrm>
          <a:prstGeom prst="rect">
            <a:avLst/>
          </a:prstGeom>
          <a:solidFill>
            <a:srgbClr val="DC0D15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215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25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25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5B9B3239-0231-A24D-B42D-624E409B3D20}"/>
              </a:ext>
            </a:extLst>
          </p:cNvPr>
          <p:cNvSpPr/>
          <p:nvPr userDrawn="1"/>
        </p:nvSpPr>
        <p:spPr>
          <a:xfrm>
            <a:off x="4619184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Blau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90492F4-04D9-0D48-A32F-3E322C29483A}"/>
              </a:ext>
            </a:extLst>
          </p:cNvPr>
          <p:cNvSpPr/>
          <p:nvPr userDrawn="1"/>
        </p:nvSpPr>
        <p:spPr>
          <a:xfrm>
            <a:off x="5486691" y="2091158"/>
            <a:ext cx="705915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Cyan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0C3949AB-62CF-6643-83F3-F76B12005678}"/>
              </a:ext>
            </a:extLst>
          </p:cNvPr>
          <p:cNvSpPr/>
          <p:nvPr userDrawn="1"/>
        </p:nvSpPr>
        <p:spPr>
          <a:xfrm>
            <a:off x="6363616" y="2091157"/>
            <a:ext cx="705914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Violett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3CD1B9CD-D09C-5D4A-B064-6355897E2041}"/>
              </a:ext>
            </a:extLst>
          </p:cNvPr>
          <p:cNvSpPr/>
          <p:nvPr userDrawn="1"/>
        </p:nvSpPr>
        <p:spPr>
          <a:xfrm>
            <a:off x="7225291" y="2091158"/>
            <a:ext cx="60718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Rot</a:t>
            </a:r>
            <a:endParaRPr lang="de-DE" sz="800" baseline="0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E0B457DF-BD61-044B-ACA4-342889CA02A1}"/>
              </a:ext>
            </a:extLst>
          </p:cNvPr>
          <p:cNvSpPr/>
          <p:nvPr userDrawn="1"/>
        </p:nvSpPr>
        <p:spPr>
          <a:xfrm>
            <a:off x="4619182" y="2490933"/>
            <a:ext cx="607189" cy="500399"/>
          </a:xfrm>
          <a:prstGeom prst="rect">
            <a:avLst/>
          </a:prstGeom>
          <a:solidFill>
            <a:srgbClr val="F18700"/>
          </a:solidFill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R 241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G 135</a:t>
            </a:r>
          </a:p>
          <a:p>
            <a:r>
              <a:rPr lang="de-DE" sz="915" b="1" baseline="0" dirty="0">
                <a:solidFill>
                  <a:schemeClr val="bg1"/>
                </a:solidFill>
                <a:effectLst/>
                <a:latin typeface="LMU CompatilFact" panose="02000500060000020003" pitchFamily="2" charset="0"/>
              </a:rPr>
              <a:t>B 0</a:t>
            </a:r>
            <a:endParaRPr lang="de-DE" sz="915" baseline="0" dirty="0">
              <a:solidFill>
                <a:schemeClr val="bg1"/>
              </a:solidFill>
              <a:effectLst/>
              <a:latin typeface="LMU CompatilFact" panose="02000500060000020003" pitchFamily="2" charset="0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4931D8B5-D9AB-D547-B4C3-602A0499C239}"/>
              </a:ext>
            </a:extLst>
          </p:cNvPr>
          <p:cNvSpPr/>
          <p:nvPr userDrawn="1"/>
        </p:nvSpPr>
        <p:spPr>
          <a:xfrm>
            <a:off x="4619184" y="3096644"/>
            <a:ext cx="867508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800" b="1" baseline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Akzent Orange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7818" y="444257"/>
            <a:ext cx="9571269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Farbübersicht</a:t>
            </a:r>
          </a:p>
        </p:txBody>
      </p:sp>
    </p:spTree>
    <p:extLst>
      <p:ext uri="{BB962C8B-B14F-4D97-AF65-F5344CB8AC3E}">
        <p14:creationId xmlns:p14="http://schemas.microsoft.com/office/powerpoint/2010/main" val="277468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mit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2" y="444257"/>
            <a:ext cx="9568595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Titel mit Inhalt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BEFC134-44F4-4ACC-9EF7-B0CCCECBE3A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3"/>
            <a:ext cx="11303000" cy="4929187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616468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616468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616468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616468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616468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358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65346-2219-4849-9A7A-79720DD03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1700" y="444257"/>
            <a:ext cx="9577387" cy="104998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Nur Titel</a:t>
            </a:r>
          </a:p>
        </p:txBody>
      </p:sp>
    </p:spTree>
    <p:extLst>
      <p:ext uri="{BB962C8B-B14F-4D97-AF65-F5344CB8AC3E}">
        <p14:creationId xmlns:p14="http://schemas.microsoft.com/office/powerpoint/2010/main" val="610248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ück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63CEC714-79BB-CB4B-8FB7-5903011CD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5649600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Absendername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Musterstraße 00 · 80000 München · Tel. +49 89 0000 0000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 err="1">
                <a:effectLst/>
                <a:latin typeface="Arial" panose="020B0604020202020204" pitchFamily="34" charset="0"/>
              </a:rPr>
              <a:t>info@musterdomain.de</a:t>
            </a:r>
            <a:r>
              <a:rPr lang="de-DE" b="1" dirty="0">
                <a:effectLst/>
                <a:latin typeface="Arial" panose="020B0604020202020204" pitchFamily="34" charset="0"/>
              </a:rPr>
              <a:t> · </a:t>
            </a:r>
            <a:r>
              <a:rPr lang="de-DE" b="1" dirty="0" err="1">
                <a:effectLst/>
                <a:latin typeface="Arial" panose="020B0604020202020204" pitchFamily="34" charset="0"/>
              </a:rPr>
              <a:t>www.musterdomain.de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D72F1F-1A49-6848-A8CB-5DD9EC0B6D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8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F51A07C-FE1A-F540-8B1D-0E34068DA5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4000"/>
          </a:blip>
          <a:srcRect t="8872" b="1720"/>
          <a:stretch/>
        </p:blipFill>
        <p:spPr>
          <a:xfrm>
            <a:off x="10963933" y="449575"/>
            <a:ext cx="776688" cy="8064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32C0B7F7-E1DB-3246-A459-8E85B8A521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2BFC629-71E6-471E-8487-188A0F977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4D7C6A-4C73-4663-8682-62AF58C8B9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100" y="1484313"/>
            <a:ext cx="6819900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23C141-9C08-4C77-B8A1-5F3A1981A0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83523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MU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  <p:pic>
        <p:nvPicPr>
          <p:cNvPr id="10" name="Bildplatzhalter 11">
            <a:extLst>
              <a:ext uri="{FF2B5EF4-FFF2-40B4-BE49-F238E27FC236}">
                <a16:creationId xmlns:a16="http://schemas.microsoft.com/office/drawing/2014/main" id="{E49330AE-63CD-4FA0-B981-354A53DBE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5" b="5"/>
          <a:stretch>
            <a:fillRect/>
          </a:stretch>
        </p:blipFill>
        <p:spPr>
          <a:xfrm>
            <a:off x="5372100" y="1493641"/>
            <a:ext cx="6819900" cy="53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Bild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sp>
        <p:nvSpPr>
          <p:cNvPr id="15" name="Bildplatzhalter 6">
            <a:extLst>
              <a:ext uri="{FF2B5EF4-FFF2-40B4-BE49-F238E27FC236}">
                <a16:creationId xmlns:a16="http://schemas.microsoft.com/office/drawing/2014/main" id="{9E3EC0D9-ADF9-484A-8AF7-707A2C63BA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80A05923-C642-2E4E-840A-327720B765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54D6F9D-B6EB-4F72-A2AF-B87B1D3A9A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8D60EF3-4399-487D-BFA4-B4727760F97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62575" y="1484313"/>
            <a:ext cx="6829425" cy="537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4397F4FF-24FF-46A8-9FD5-D8297FC334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61245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925BAD-1A03-46E3-83C6-927F3F232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8A3F8208-5ABF-4B9A-B91A-356813173B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8747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, LogoTeileinh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CB3A64BB-66BD-574D-8D10-B6B91D0A2D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69881" y="613578"/>
            <a:ext cx="886967" cy="455148"/>
          </a:xfrm>
          <a:prstGeom prst="rect">
            <a:avLst/>
          </a:prstGeom>
        </p:spPr>
        <p:txBody>
          <a:bodyPr anchor="ctr" anchorCtr="0"/>
          <a:lstStyle>
            <a:lvl1pPr algn="ctr">
              <a:buFontTx/>
              <a:buNone/>
              <a:defRPr sz="800" baseline="0"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FD34168-7A63-4BE9-B1FA-940397BC8D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69A4752-2B43-4B39-B027-47806A5DDC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208614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äsentation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A01B540-1535-644B-B828-DE3173BE5EAF}"/>
              </a:ext>
            </a:extLst>
          </p:cNvPr>
          <p:cNvSpPr/>
          <p:nvPr userDrawn="1"/>
        </p:nvSpPr>
        <p:spPr>
          <a:xfrm>
            <a:off x="5376454" y="1484313"/>
            <a:ext cx="6815545" cy="5373687"/>
          </a:xfrm>
          <a:prstGeom prst="rect">
            <a:avLst/>
          </a:prstGeom>
          <a:solidFill>
            <a:srgbClr val="616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533C79E-54DD-6F46-82D1-830E85DABCAD}"/>
              </a:ext>
            </a:extLst>
          </p:cNvPr>
          <p:cNvSpPr txBox="1"/>
          <p:nvPr userDrawn="1"/>
        </p:nvSpPr>
        <p:spPr>
          <a:xfrm>
            <a:off x="4006545" y="431809"/>
            <a:ext cx="184731" cy="409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06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968607-CF30-B14E-8DDB-DAB29549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9AD86DE8-5751-A440-B2C4-58BF4A19C0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400" y="5184000"/>
            <a:ext cx="4509913" cy="127635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fontAlgn="b">
              <a:lnSpc>
                <a:spcPts val="1800"/>
              </a:lnSpc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r>
              <a:rPr lang="de-DE" b="1" dirty="0">
                <a:effectLst/>
                <a:latin typeface="Arial" panose="020B0604020202020204" pitchFamily="34" charset="0"/>
              </a:rPr>
              <a:t>Untertitel</a:t>
            </a:r>
          </a:p>
          <a:p>
            <a:r>
              <a:rPr lang="de-DE" b="1" dirty="0">
                <a:effectLst/>
                <a:latin typeface="Arial" panose="020B0604020202020204" pitchFamily="34" charset="0"/>
              </a:rPr>
              <a:t>Dr. Max Maria Mustermann </a:t>
            </a:r>
            <a:br>
              <a:rPr lang="de-DE" b="1" dirty="0">
                <a:effectLst/>
                <a:latin typeface="Arial" panose="020B0604020202020204" pitchFamily="34" charset="0"/>
              </a:rPr>
            </a:br>
            <a:r>
              <a:rPr lang="de-DE" b="1" dirty="0">
                <a:effectLst/>
                <a:latin typeface="Arial" panose="020B0604020202020204" pitchFamily="34" charset="0"/>
              </a:rPr>
              <a:t>00.00.2020</a:t>
            </a:r>
            <a:endParaRPr lang="de-DE" dirty="0">
              <a:effectLst/>
              <a:latin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54FBD0-4BBB-413C-96F0-376E5E59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2189713"/>
            <a:ext cx="4513400" cy="146304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D4982841-B6DD-4A02-88CD-381D8C4A3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86000" y="440471"/>
            <a:ext cx="7720013" cy="80645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680" b="1" cap="all" spc="80" baseline="0"/>
            </a:lvl1pPr>
          </a:lstStyle>
          <a:p>
            <a:pPr lvl="0"/>
            <a:r>
              <a:rPr lang="de-DE" dirty="0"/>
              <a:t>Überschrift / Titel / Einrichtung XY</a:t>
            </a:r>
          </a:p>
        </p:txBody>
      </p:sp>
    </p:spTree>
    <p:extLst>
      <p:ext uri="{BB962C8B-B14F-4D97-AF65-F5344CB8AC3E}">
        <p14:creationId xmlns:p14="http://schemas.microsoft.com/office/powerpoint/2010/main" val="302347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25F89-1710-447C-BA80-DE17C2EF19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400" y="2151208"/>
            <a:ext cx="7200000" cy="1418469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de-DE" dirty="0"/>
              <a:t>1. Erstes Kapitel</a:t>
            </a:r>
          </a:p>
        </p:txBody>
      </p:sp>
    </p:spTree>
    <p:extLst>
      <p:ext uri="{BB962C8B-B14F-4D97-AF65-F5344CB8AC3E}">
        <p14:creationId xmlns:p14="http://schemas.microsoft.com/office/powerpoint/2010/main" val="21787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F2973FF0-2276-5A4B-B95B-42413B8BD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46400" y="6426773"/>
            <a:ext cx="720000" cy="27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 b="1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algn="l"/>
            <a:fld id="{3889EAAA-2A39-E347-B0AA-909793490C00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3A6560-2FDE-481D-9A8E-1866470D9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0491" y="444249"/>
            <a:ext cx="9577019" cy="10429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200" b="1"/>
            </a:lvl1pPr>
          </a:lstStyle>
          <a:p>
            <a:r>
              <a:rPr lang="de-DE" dirty="0"/>
              <a:t>Seitentitel mit einer Zeile oder</a:t>
            </a:r>
            <a:br>
              <a:rPr lang="de-DE" dirty="0"/>
            </a:br>
            <a:r>
              <a:rPr lang="de-DE" dirty="0"/>
              <a:t>maximal zwei Zeilen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5E4071A-44EF-49AA-BAC4-8488C57EBC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486" y="1493101"/>
            <a:ext cx="10166228" cy="9382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spcBef>
                <a:spcPts val="0"/>
              </a:spcBef>
              <a:buNone/>
              <a:defRPr sz="1900">
                <a:solidFill>
                  <a:srgbClr val="616468"/>
                </a:solidFill>
              </a:defRPr>
            </a:lvl1pPr>
            <a:lvl2pPr marL="407778" indent="0">
              <a:buNone/>
              <a:defRPr sz="1900">
                <a:solidFill>
                  <a:schemeClr val="tx2"/>
                </a:solidFill>
              </a:defRPr>
            </a:lvl2pPr>
            <a:lvl3pPr marL="815557" indent="0">
              <a:buNone/>
              <a:defRPr>
                <a:solidFill>
                  <a:schemeClr val="tx2"/>
                </a:solidFill>
              </a:defRPr>
            </a:lvl3pPr>
            <a:lvl4pPr marL="1223335" indent="0">
              <a:buNone/>
              <a:defRPr>
                <a:solidFill>
                  <a:schemeClr val="tx2"/>
                </a:solidFill>
              </a:defRPr>
            </a:lvl4pPr>
            <a:lvl5pPr marL="1631113" indent="0">
              <a:buNone/>
              <a:defRPr>
                <a:solidFill>
                  <a:schemeClr val="tx2"/>
                </a:solidFill>
              </a:defRPr>
            </a:lvl5pPr>
          </a:lstStyle>
          <a:p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Ne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quatur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?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incipietur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accaepe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lenduciae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Itae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voluptatem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facepelita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dolupta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pore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pos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venti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blanien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tionsec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tempellabor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magnam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soloreria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quevoluptaturi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dolores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earis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dolute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vendae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nobis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lab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acculliqui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tecte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es quam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ressi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ulparis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apeliqui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ipiet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modio</a:t>
            </a:r>
            <a:r>
              <a:rPr lang="de-DE" dirty="0">
                <a:solidFill>
                  <a:srgbClr val="2F2F2F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C99ED17-8C0B-4A38-8622-48A70F4A88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684" y="2635982"/>
            <a:ext cx="10166228" cy="2859210"/>
          </a:xfrm>
          <a:prstGeom prst="rect">
            <a:avLst/>
          </a:prstGeom>
        </p:spPr>
        <p:txBody>
          <a:bodyPr/>
          <a:lstStyle>
            <a:lvl1pPr marL="324000" indent="-324000">
              <a:lnSpc>
                <a:spcPts val="2280"/>
              </a:lnSpc>
              <a:spcBef>
                <a:spcPts val="0"/>
              </a:spcBef>
              <a:spcAft>
                <a:spcPts val="1100"/>
              </a:spcAft>
              <a:buClr>
                <a:schemeClr val="tx1"/>
              </a:buClr>
              <a:buFont typeface="Wingdings" panose="05000000000000000000" pitchFamily="2" charset="2"/>
              <a:buChar char=""/>
              <a:defRPr sz="1900">
                <a:solidFill>
                  <a:srgbClr val="616468"/>
                </a:solidFill>
                <a:latin typeface="+mn-lt"/>
              </a:defRPr>
            </a:lvl1pPr>
          </a:lstStyle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Itaquas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Pelit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laut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pliciis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reptatio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illestius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Offici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pedi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omnis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sinci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totae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perit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quamet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liscium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landia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quiasit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iuntur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Quunda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doloreste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maximus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sapicipici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ab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non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nullori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doluptassi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saniscitate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consequi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audae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simporem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venim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fugia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voloreptae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eturiam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aut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quiae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coribus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</a:t>
            </a:r>
          </a:p>
          <a:p>
            <a:pPr lvl="0">
              <a:defRPr/>
            </a:pP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Ucia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sam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quid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doles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sequias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rat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facersp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edissuntotas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et,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di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berum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verore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sequas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represcium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faccabo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.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Adistis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dolor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aliquatem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quo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modis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accaecum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nossunt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ipsam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ratiam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, </a:t>
            </a:r>
            <a:r>
              <a:rPr lang="de-DE" dirty="0" err="1">
                <a:solidFill>
                  <a:srgbClr val="2F2F2F"/>
                </a:solidFill>
                <a:latin typeface="Arial" panose="020B0604020202020204" pitchFamily="34" charset="0"/>
              </a:rPr>
              <a:t>voluptur</a:t>
            </a:r>
            <a:r>
              <a:rPr lang="de-DE" dirty="0">
                <a:solidFill>
                  <a:srgbClr val="2F2F2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98513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emf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A465598-6EE5-EE49-A177-6E3551F9A5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46400" y="434007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6" r:id="rId2"/>
    <p:sldLayoutId id="2147483661" r:id="rId3"/>
    <p:sldLayoutId id="2147483677" r:id="rId4"/>
    <p:sldLayoutId id="2147483669" r:id="rId5"/>
    <p:sldLayoutId id="2147483655" r:id="rId6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9" pos="7401" userDrawn="1">
          <p15:clr>
            <a:srgbClr val="F26B43"/>
          </p15:clr>
        </p15:guide>
        <p15:guide id="13" pos="279" userDrawn="1">
          <p15:clr>
            <a:srgbClr val="F26B43"/>
          </p15:clr>
        </p15:guide>
        <p15:guide id="14" orient="horz" pos="278" userDrawn="1">
          <p15:clr>
            <a:srgbClr val="F26B43"/>
          </p15:clr>
        </p15:guide>
        <p15:guide id="15" orient="horz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FD8EF26-FA82-6D40-93F2-70EAE952FA46}"/>
              </a:ext>
            </a:extLst>
          </p:cNvPr>
          <p:cNvSpPr/>
          <p:nvPr userDrawn="1"/>
        </p:nvSpPr>
        <p:spPr>
          <a:xfrm>
            <a:off x="1" y="1483200"/>
            <a:ext cx="5376454" cy="537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EC720E-3048-2B4D-B927-E08F3BECF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4500" y="416422"/>
            <a:ext cx="1130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799E554-D74C-2D46-A4A0-20AFFC9B03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8648700" y="2743200"/>
            <a:ext cx="3543300" cy="41148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7DF8FA-2683-4642-B02D-78840267E6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6399" y="441325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4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26BA1FC-2AA7-46D3-BA9A-D73D533597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399" y="432533"/>
            <a:ext cx="1744349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8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4" r:id="rId3"/>
    <p:sldLayoutId id="2147483675" r:id="rId4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DED63A8-5311-184A-B74C-C37B428BF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400" y="442801"/>
            <a:ext cx="1745167" cy="82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0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ftr="0"/>
  <p:txStyles>
    <p:titleStyle>
      <a:lvl1pPr algn="l" defTabSz="815557" rtl="0" eaLnBrk="1" latinLnBrk="0" hangingPunct="1">
        <a:lnSpc>
          <a:spcPct val="90000"/>
        </a:lnSpc>
        <a:spcBef>
          <a:spcPct val="0"/>
        </a:spcBef>
        <a:buNone/>
        <a:defRPr sz="3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890" indent="-203890" algn="l" defTabSz="815557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8" kern="1200">
          <a:solidFill>
            <a:schemeClr val="tx1"/>
          </a:solidFill>
          <a:latin typeface="+mn-lt"/>
          <a:ea typeface="+mn-ea"/>
          <a:cs typeface="+mn-cs"/>
        </a:defRPr>
      </a:lvl1pPr>
      <a:lvl2pPr marL="611668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1" kern="1200">
          <a:solidFill>
            <a:schemeClr val="tx1"/>
          </a:solidFill>
          <a:latin typeface="+mn-lt"/>
          <a:ea typeface="+mn-ea"/>
          <a:cs typeface="+mn-cs"/>
        </a:defRPr>
      </a:lvl2pPr>
      <a:lvl3pPr marL="101944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427225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835003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242782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650560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3058339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466117" indent="-203890" algn="l" defTabSz="815557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1pPr>
      <a:lvl2pPr marL="407778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2pPr>
      <a:lvl3pPr marL="81555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3pPr>
      <a:lvl4pPr marL="1223335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4pPr>
      <a:lvl5pPr marL="1631114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5pPr>
      <a:lvl6pPr marL="2038892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6pPr>
      <a:lvl7pPr marL="2446670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7pPr>
      <a:lvl8pPr marL="2854449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8pPr>
      <a:lvl9pPr marL="3262227" algn="l" defTabSz="815557" rtl="0" eaLnBrk="1" latinLnBrk="0" hangingPunct="1">
        <a:defRPr sz="16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935">
          <p15:clr>
            <a:srgbClr val="F26B43"/>
          </p15:clr>
        </p15:guide>
        <p15:guide id="5" orient="horz" pos="4042">
          <p15:clr>
            <a:srgbClr val="F26B43"/>
          </p15:clr>
        </p15:guide>
        <p15:guide id="9" pos="7401">
          <p15:clr>
            <a:srgbClr val="F26B43"/>
          </p15:clr>
        </p15:guide>
        <p15:guide id="13" pos="279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0067-022-06198-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peer.com/static/about" TargetMode="Externa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.org/content/article/russian-website-peddles-authorships-linked-reputable-journa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nature.com/articles/d41586-024-00397-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rameliaz.github.io/" TargetMode="External"/><Relationship Id="rId4" Type="http://schemas.openxmlformats.org/officeDocument/2006/relationships/hyperlink" Target="mailto:Amelia.Zein@psy.lmu.d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dit.niso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8F9C32-6446-4596-921B-6B4B00F1E0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398" y="5221906"/>
            <a:ext cx="4838119" cy="1195623"/>
          </a:xfrm>
        </p:spPr>
        <p:txBody>
          <a:bodyPr/>
          <a:lstStyle/>
          <a:p>
            <a:r>
              <a:rPr lang="de-DE" sz="2000" dirty="0">
                <a:latin typeface="Aptos" panose="020B0004020202020204" pitchFamily="34" charset="0"/>
              </a:rPr>
              <a:t>Rizqy </a:t>
            </a:r>
            <a:r>
              <a:rPr lang="de-DE" sz="2000">
                <a:latin typeface="Aptos" panose="020B0004020202020204" pitchFamily="34" charset="0"/>
              </a:rPr>
              <a:t>Amelia Zein</a:t>
            </a:r>
            <a:endParaRPr lang="de-DE" sz="2000" baseline="30000" dirty="0">
              <a:latin typeface="Aptos" panose="020B0004020202020204" pitchFamily="34" charset="0"/>
            </a:endParaRPr>
          </a:p>
          <a:p>
            <a:endParaRPr lang="de-DE" sz="2400" baseline="30000" dirty="0">
              <a:latin typeface="Aptos" panose="020B00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de-DE" sz="1200" baseline="30000" dirty="0">
                <a:latin typeface="Aptos" panose="020B0004020202020204" pitchFamily="34" charset="0"/>
              </a:rPr>
              <a:t>1</a:t>
            </a:r>
            <a:r>
              <a:rPr lang="de-DE" sz="1200" dirty="0">
                <a:latin typeface="Aptos" panose="020B0004020202020204" pitchFamily="34" charset="0"/>
              </a:rPr>
              <a:t>Chair </a:t>
            </a:r>
            <a:r>
              <a:rPr lang="de-DE" sz="1200" dirty="0" err="1">
                <a:latin typeface="Aptos" panose="020B0004020202020204" pitchFamily="34" charset="0"/>
              </a:rPr>
              <a:t>of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Social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Psychology</a:t>
            </a:r>
            <a:r>
              <a:rPr lang="de-DE" sz="1200" dirty="0">
                <a:latin typeface="Aptos" panose="020B0004020202020204" pitchFamily="34" charset="0"/>
              </a:rPr>
              <a:t>, </a:t>
            </a:r>
            <a:r>
              <a:rPr lang="en-US" sz="1200" dirty="0">
                <a:latin typeface="Aptos" panose="020B0004020202020204" pitchFamily="34" charset="0"/>
              </a:rPr>
              <a:t>Ludwig-</a:t>
            </a:r>
            <a:r>
              <a:rPr lang="en-US" sz="1200" dirty="0" err="1">
                <a:latin typeface="Aptos" panose="020B0004020202020204" pitchFamily="34" charset="0"/>
              </a:rPr>
              <a:t>Maximilians</a:t>
            </a:r>
            <a:r>
              <a:rPr lang="en-US" sz="1200" dirty="0">
                <a:latin typeface="Aptos" panose="020B0004020202020204" pitchFamily="34" charset="0"/>
              </a:rPr>
              <a:t>-Universität München</a:t>
            </a:r>
            <a:endParaRPr lang="de-DE" sz="1200" dirty="0">
              <a:latin typeface="Aptos" panose="020B00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de-DE" sz="1200" baseline="30000" dirty="0">
                <a:latin typeface="Aptos" panose="020B0004020202020204" pitchFamily="34" charset="0"/>
              </a:rPr>
              <a:t>2</a:t>
            </a:r>
            <a:r>
              <a:rPr lang="de-DE" sz="1200" dirty="0">
                <a:latin typeface="Aptos" panose="020B0004020202020204" pitchFamily="34" charset="0"/>
              </a:rPr>
              <a:t>Department </a:t>
            </a:r>
            <a:r>
              <a:rPr lang="de-DE" sz="1200" dirty="0" err="1">
                <a:latin typeface="Aptos" panose="020B0004020202020204" pitchFamily="34" charset="0"/>
              </a:rPr>
              <a:t>of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Psychology</a:t>
            </a:r>
            <a:r>
              <a:rPr lang="de-DE" sz="1200" dirty="0">
                <a:latin typeface="Aptos" panose="020B0004020202020204" pitchFamily="34" charset="0"/>
              </a:rPr>
              <a:t>, Universitas Airlangga</a:t>
            </a:r>
            <a:r>
              <a:rPr lang="de-DE" sz="1200">
                <a:latin typeface="Aptos" panose="020B0004020202020204" pitchFamily="34" charset="0"/>
              </a:rPr>
              <a:t>, Indonesia</a:t>
            </a:r>
            <a:endParaRPr lang="de-DE" sz="1200" dirty="0">
              <a:latin typeface="Aptos" panose="020B00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DD2C15C-75DA-46CD-81A6-14E82A21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98" y="2259681"/>
            <a:ext cx="4746604" cy="1463042"/>
          </a:xfrm>
        </p:spPr>
        <p:txBody>
          <a:bodyPr/>
          <a:lstStyle/>
          <a:p>
            <a:r>
              <a:rPr lang="en-US" sz="2400">
                <a:latin typeface="Aptos" panose="020B0004020202020204" pitchFamily="34" charset="0"/>
              </a:rPr>
              <a:t>Mengenal Cara Kerja </a:t>
            </a:r>
            <a:r>
              <a:rPr lang="en-US" sz="2400" i="1">
                <a:latin typeface="Aptos" panose="020B0004020202020204" pitchFamily="34" charset="0"/>
              </a:rPr>
              <a:t>Paper Mill</a:t>
            </a:r>
            <a:br>
              <a:rPr lang="en-US" sz="2400" dirty="0">
                <a:latin typeface="Aptos" panose="020B0004020202020204" pitchFamily="34" charset="0"/>
              </a:rPr>
            </a:br>
            <a:br>
              <a:rPr lang="en-US" sz="2000">
                <a:latin typeface="Aptos" panose="020B0004020202020204" pitchFamily="34" charset="0"/>
              </a:rPr>
            </a:br>
            <a:r>
              <a:rPr lang="en-US" sz="1600">
                <a:latin typeface="Aptos" panose="020B0004020202020204" pitchFamily="34" charset="0"/>
              </a:rPr>
              <a:t>Pabrik artikel ilmiah yang beroperasi seperti kartel di film-film</a:t>
            </a:r>
            <a:endParaRPr lang="de-DE" sz="2000" dirty="0">
              <a:latin typeface="Aptos" panose="020B00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0846783-BE5C-4BC1-ACB8-E7CD4ADF0D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800">
                <a:latin typeface="Aptos" panose="020B0004020202020204" pitchFamily="34" charset="0"/>
              </a:rPr>
              <a:t>Dipresentasikan untuk Organisasi riset Ilmu pengetahuan sosial dan humaniora, Brin</a:t>
            </a:r>
            <a:endParaRPr lang="de-DE" sz="800" dirty="0">
              <a:latin typeface="Aptos" panose="020B00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DE32ED-2DF4-9178-585C-A55E96DAEEF0}"/>
              </a:ext>
            </a:extLst>
          </p:cNvPr>
          <p:cNvSpPr/>
          <p:nvPr/>
        </p:nvSpPr>
        <p:spPr>
          <a:xfrm>
            <a:off x="10047578" y="382178"/>
            <a:ext cx="1759527" cy="92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0D1C485-33C3-924B-F2B2-D0472C6BD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13" y="503620"/>
            <a:ext cx="1759527" cy="6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4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72"/>
    </mc:Choice>
    <mc:Fallback xmlns="">
      <p:transition spd="slow" advTm="570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10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ptos" panose="020B0004020202020204" pitchFamily="34" charset="0"/>
              </a:rPr>
              <a:t>Modus operandi (2)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>
                <a:latin typeface="Aptos" panose="020B0004020202020204" pitchFamily="34" charset="0"/>
              </a:rPr>
              <a:t>Artikel yang „diternakkan“ oleh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sudah </a:t>
            </a:r>
            <a:r>
              <a:rPr lang="de-DE">
                <a:latin typeface="Aptos" panose="020B0004020202020204" pitchFamily="34" charset="0"/>
                <a:hlinkClick r:id="rId3"/>
              </a:rPr>
              <a:t>pasti bermasalah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r>
              <a:rPr lang="de-DE">
                <a:latin typeface="Aptos" panose="020B0004020202020204" pitchFamily="34" charset="0"/>
              </a:rPr>
              <a:t>Artikel-artikel ini biasanya: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...hasil plagiasi artikel lain yang sudah terbit.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...hasil analisis </a:t>
            </a:r>
            <a:r>
              <a:rPr lang="de-DE" i="1">
                <a:latin typeface="Aptos" panose="020B0004020202020204" pitchFamily="34" charset="0"/>
              </a:rPr>
              <a:t>dataset </a:t>
            </a:r>
            <a:r>
              <a:rPr lang="de-DE">
                <a:latin typeface="Aptos" panose="020B0004020202020204" pitchFamily="34" charset="0"/>
              </a:rPr>
              <a:t>palsu atau curian.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...memuat gambar palsu atau duplikasi.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...hasil penulisan ulang artikel lain yang sudah terbit menggunakan LLM, misalnya dengan ChatGPT, Quillbot, dsb.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...merupakan terjemahan bahasa Inggris artikel lain yang sudah terbit dalam bahasa lain.</a:t>
            </a:r>
          </a:p>
          <a:p>
            <a:endParaRPr lang="de-DE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4B1-7781-0FF6-319A-EF08EA52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99" y="2151208"/>
            <a:ext cx="7450691" cy="1977447"/>
          </a:xfrm>
        </p:spPr>
        <p:txBody>
          <a:bodyPr/>
          <a:lstStyle/>
          <a:p>
            <a:r>
              <a:rPr lang="de-DE" sz="4000">
                <a:latin typeface="Aptos" panose="020B0004020202020204" pitchFamily="34" charset="0"/>
              </a:rPr>
              <a:t>Bagaimana cara kerja </a:t>
            </a:r>
            <a:r>
              <a:rPr lang="de-DE" sz="4000" i="1">
                <a:latin typeface="Aptos" panose="020B0004020202020204" pitchFamily="34" charset="0"/>
              </a:rPr>
              <a:t>science sleuth </a:t>
            </a:r>
            <a:r>
              <a:rPr lang="de-DE" sz="4000">
                <a:latin typeface="Aptos" panose="020B0004020202020204" pitchFamily="34" charset="0"/>
              </a:rPr>
              <a:t>mendeteksi aktivitas </a:t>
            </a:r>
            <a:r>
              <a:rPr lang="de-DE" sz="4000" i="1">
                <a:latin typeface="Aptos" panose="020B0004020202020204" pitchFamily="34" charset="0"/>
              </a:rPr>
              <a:t>paper mill</a:t>
            </a:r>
            <a:r>
              <a:rPr lang="de-DE" sz="400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5755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12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>
                <a:latin typeface="Aptos" panose="020B0004020202020204" pitchFamily="34" charset="0"/>
              </a:rPr>
              <a:t>Cara kerja </a:t>
            </a:r>
            <a:r>
              <a:rPr lang="de-DE" sz="3600" i="1">
                <a:latin typeface="Aptos" panose="020B0004020202020204" pitchFamily="34" charset="0"/>
              </a:rPr>
              <a:t>science sleuths </a:t>
            </a:r>
            <a:r>
              <a:rPr lang="de-DE" sz="3600">
                <a:latin typeface="Aptos" panose="020B0004020202020204" pitchFamily="34" charset="0"/>
              </a:rPr>
              <a:t>seperti „detektif“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8" y="1484314"/>
            <a:ext cx="11303000" cy="2197212"/>
          </a:xfrm>
        </p:spPr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Peneliti dengan keahlian </a:t>
            </a:r>
            <a:r>
              <a:rPr lang="en-US" i="1">
                <a:latin typeface="Aptos" panose="020B0004020202020204" pitchFamily="34" charset="0"/>
              </a:rPr>
              <a:t>forensic metascience</a:t>
            </a:r>
            <a:r>
              <a:rPr lang="en-US">
                <a:latin typeface="Aptos" panose="020B0004020202020204" pitchFamily="34" charset="0"/>
              </a:rPr>
              <a:t> punya fokus yang spesifik.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Spesialis </a:t>
            </a:r>
            <a:r>
              <a:rPr lang="en-US" i="1">
                <a:latin typeface="Aptos" panose="020B0004020202020204" pitchFamily="34" charset="0"/>
              </a:rPr>
              <a:t>statistical errors.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Spesialis </a:t>
            </a:r>
            <a:r>
              <a:rPr lang="en-US" i="1">
                <a:latin typeface="Aptos" panose="020B0004020202020204" pitchFamily="34" charset="0"/>
              </a:rPr>
              <a:t>image duplication</a:t>
            </a:r>
            <a:r>
              <a:rPr lang="en-US">
                <a:latin typeface="Aptos" panose="020B0004020202020204" pitchFamily="34" charset="0"/>
              </a:rPr>
              <a:t>/</a:t>
            </a:r>
            <a:r>
              <a:rPr lang="en-US" i="1">
                <a:latin typeface="Aptos" panose="020B0004020202020204" pitchFamily="34" charset="0"/>
              </a:rPr>
              <a:t>manipulation.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Spesialis metadata artikel.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Spesialis investigasi </a:t>
            </a:r>
            <a:r>
              <a:rPr lang="en-US" i="1">
                <a:latin typeface="Aptos" panose="020B0004020202020204" pitchFamily="34" charset="0"/>
              </a:rPr>
              <a:t>paper mill.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Spesialis </a:t>
            </a:r>
            <a:r>
              <a:rPr lang="en-US" i="1">
                <a:latin typeface="Aptos" panose="020B0004020202020204" pitchFamily="34" charset="0"/>
              </a:rPr>
              <a:t>text analysis – </a:t>
            </a:r>
            <a:r>
              <a:rPr lang="en-US">
                <a:latin typeface="Aptos" panose="020B0004020202020204" pitchFamily="34" charset="0"/>
              </a:rPr>
              <a:t>untuk deteksi dini. </a:t>
            </a:r>
          </a:p>
        </p:txBody>
      </p:sp>
      <p:pic>
        <p:nvPicPr>
          <p:cNvPr id="1026" name="Picture 2" descr="The Band of Debunkers Busting Bad Scientists - WSJ">
            <a:extLst>
              <a:ext uri="{FF2B5EF4-FFF2-40B4-BE49-F238E27FC236}">
                <a16:creationId xmlns:a16="http://schemas.microsoft.com/office/drawing/2014/main" id="{E0778443-7E24-A0E3-FFCD-BA7C2DB0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3948906"/>
            <a:ext cx="4308764" cy="22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thics in Science: An Interview with Dr. Elisabeth Bik - AWIS">
            <a:extLst>
              <a:ext uri="{FF2B5EF4-FFF2-40B4-BE49-F238E27FC236}">
                <a16:creationId xmlns:a16="http://schemas.microsoft.com/office/drawing/2014/main" id="{9B31F5F3-4564-91EC-541E-FE0CDC79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86" y="3948906"/>
            <a:ext cx="2150634" cy="221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0B7492B-EA16-974C-01A2-24AC831E1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4" y="3968894"/>
            <a:ext cx="2326828" cy="22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et a sleuth whose work has resulted in more than 850 retractions –  Retraction Watch">
            <a:extLst>
              <a:ext uri="{FF2B5EF4-FFF2-40B4-BE49-F238E27FC236}">
                <a16:creationId xmlns:a16="http://schemas.microsoft.com/office/drawing/2014/main" id="{C90EBC16-1622-9862-89F3-9AE3F55DD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95" y="3968894"/>
            <a:ext cx="2150635" cy="221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9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B933E-0591-7836-05E3-414186384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13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CFDC5-5B45-A6EE-EC5C-E61CFF7A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>
                <a:latin typeface="Aptos" panose="020B0004020202020204" pitchFamily="34" charset="0"/>
              </a:rPr>
              <a:t>Cara kerja </a:t>
            </a:r>
            <a:r>
              <a:rPr lang="de-DE" sz="3600" i="1">
                <a:latin typeface="Aptos" panose="020B0004020202020204" pitchFamily="34" charset="0"/>
              </a:rPr>
              <a:t>science sleuths </a:t>
            </a:r>
            <a:r>
              <a:rPr lang="de-DE" sz="3600">
                <a:latin typeface="Aptos" panose="020B0004020202020204" pitchFamily="34" charset="0"/>
              </a:rPr>
              <a:t>seperti „detektif“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3F5EB-8B5E-2598-B07F-9528947783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>
                <a:latin typeface="Aptos" panose="020B0004020202020204" pitchFamily="34" charset="0"/>
              </a:rPr>
              <a:t>Peneliti </a:t>
            </a:r>
            <a:r>
              <a:rPr lang="de-DE" i="1">
                <a:latin typeface="Aptos" panose="020B0004020202020204" pitchFamily="34" charset="0"/>
              </a:rPr>
              <a:t>forensic metascience</a:t>
            </a:r>
            <a:r>
              <a:rPr lang="de-DE">
                <a:latin typeface="Aptos" panose="020B0004020202020204" pitchFamily="34" charset="0"/>
              </a:rPr>
              <a:t> melakukan investigasi dengan </a:t>
            </a:r>
            <a:r>
              <a:rPr lang="de-DE" b="1">
                <a:latin typeface="Aptos" panose="020B0004020202020204" pitchFamily="34" charset="0"/>
              </a:rPr>
              <a:t>mengecek silang</a:t>
            </a:r>
            <a:r>
              <a:rPr lang="de-DE">
                <a:latin typeface="Aptos" panose="020B0004020202020204" pitchFamily="34" charset="0"/>
              </a:rPr>
              <a:t> beberapa aspek dalam artikel ilmiah, dari berbagai sumber.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Apakah hasil penelitian yang dilaporkan </a:t>
            </a:r>
            <a:r>
              <a:rPr lang="de-DE" b="1">
                <a:latin typeface="Aptos" panose="020B0004020202020204" pitchFamily="34" charset="0"/>
              </a:rPr>
              <a:t>koheren dengan rencana analisisnya</a:t>
            </a:r>
            <a:r>
              <a:rPr lang="de-DE">
                <a:latin typeface="Aptos" panose="020B0004020202020204" pitchFamily="34" charset="0"/>
              </a:rPr>
              <a:t>? Apakah ada </a:t>
            </a:r>
            <a:r>
              <a:rPr lang="de-DE" b="1">
                <a:latin typeface="Aptos" panose="020B0004020202020204" pitchFamily="34" charset="0"/>
              </a:rPr>
              <a:t>penyimpangan atau anomali</a:t>
            </a:r>
            <a:r>
              <a:rPr lang="de-DE">
                <a:latin typeface="Aptos" panose="020B0004020202020204" pitchFamily="34" charset="0"/>
              </a:rPr>
              <a:t> yang tidak dilaporkan?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Apakah gambar yang tercantum dalam artikel </a:t>
            </a:r>
            <a:r>
              <a:rPr lang="de-DE" b="1">
                <a:latin typeface="Aptos" panose="020B0004020202020204" pitchFamily="34" charset="0"/>
              </a:rPr>
              <a:t>mengandung duplikasi/fabrikasi</a:t>
            </a:r>
            <a:r>
              <a:rPr lang="de-DE">
                <a:latin typeface="Aptos" panose="020B0004020202020204" pitchFamily="34" charset="0"/>
              </a:rPr>
              <a:t>?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Apakah </a:t>
            </a:r>
            <a:r>
              <a:rPr lang="de-DE" b="1">
                <a:latin typeface="Aptos" panose="020B0004020202020204" pitchFamily="34" charset="0"/>
              </a:rPr>
              <a:t>metadata artikel koheren </a:t>
            </a:r>
            <a:r>
              <a:rPr lang="de-DE">
                <a:latin typeface="Aptos" panose="020B0004020202020204" pitchFamily="34" charset="0"/>
              </a:rPr>
              <a:t>dengan isi artikel ilmiah?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Apakah artikel dapat </a:t>
            </a:r>
            <a:r>
              <a:rPr lang="de-DE" b="1">
                <a:latin typeface="Aptos" panose="020B0004020202020204" pitchFamily="34" charset="0"/>
              </a:rPr>
              <a:t>ditelusuri jejak kolaborasinya </a:t>
            </a:r>
            <a:r>
              <a:rPr lang="de-DE">
                <a:latin typeface="Aptos" panose="020B0004020202020204" pitchFamily="34" charset="0"/>
              </a:rPr>
              <a:t>sebelum diterbitkan?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Apakah artikel mengandung </a:t>
            </a:r>
            <a:r>
              <a:rPr lang="de-DE" b="1">
                <a:latin typeface="Aptos" panose="020B0004020202020204" pitchFamily="34" charset="0"/>
              </a:rPr>
              <a:t>frasa atau gaya penulisan yang tidak lazim</a:t>
            </a:r>
            <a:r>
              <a:rPr lang="de-DE">
                <a:latin typeface="Aptos" panose="020B0004020202020204" pitchFamily="34" charset="0"/>
              </a:rPr>
              <a:t>?</a:t>
            </a:r>
          </a:p>
          <a:p>
            <a:r>
              <a:rPr lang="de-DE">
                <a:latin typeface="Aptos" panose="020B0004020202020204" pitchFamily="34" charset="0"/>
              </a:rPr>
              <a:t>Investigasi biasanya dimulai dari peneliti/artikel ilmiah yang cenderung mencurigakan.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Peneliti yang </a:t>
            </a:r>
            <a:r>
              <a:rPr lang="de-DE" b="1" i="1">
                <a:latin typeface="Aptos" panose="020B0004020202020204" pitchFamily="34" charset="0"/>
              </a:rPr>
              <a:t>hyperprolific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Artikel ilmiah dengan </a:t>
            </a:r>
            <a:r>
              <a:rPr lang="de-DE" b="1">
                <a:latin typeface="Aptos" panose="020B0004020202020204" pitchFamily="34" charset="0"/>
              </a:rPr>
              <a:t>klaim bombastis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Artikel ilmiah dengan </a:t>
            </a:r>
            <a:r>
              <a:rPr lang="de-DE" b="1">
                <a:latin typeface="Aptos" panose="020B0004020202020204" pitchFamily="34" charset="0"/>
              </a:rPr>
              <a:t>pola kolaborasi yang tidak lazim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endParaRPr lang="de-DE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2F78C-6522-6327-7643-7BCF94B78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2" y="1529004"/>
            <a:ext cx="5908559" cy="4487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877F0F-4CC1-D55A-2ED9-BCA78D64A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592" y="1557996"/>
            <a:ext cx="5146076" cy="37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14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>
                <a:latin typeface="Aptos" panose="020B0004020202020204" pitchFamily="34" charset="0"/>
              </a:rPr>
              <a:t>Post-publication review </a:t>
            </a:r>
            <a:r>
              <a:rPr lang="en-US" sz="3600">
                <a:latin typeface="Aptos" panose="020B0004020202020204" pitchFamily="34" charset="0"/>
              </a:rPr>
              <a:t>(1)</a:t>
            </a:r>
            <a:endParaRPr lang="de-DE" sz="3600" i="1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Apabila peneliti </a:t>
            </a:r>
            <a:r>
              <a:rPr lang="en-US" i="1">
                <a:latin typeface="Aptos" panose="020B0004020202020204" pitchFamily="34" charset="0"/>
              </a:rPr>
              <a:t>forensic metascience </a:t>
            </a:r>
            <a:r>
              <a:rPr lang="en-US">
                <a:latin typeface="Aptos" panose="020B0004020202020204" pitchFamily="34" charset="0"/>
              </a:rPr>
              <a:t>menemukan kejanggalan dalam suatu artikel, maka peneliti akan </a:t>
            </a:r>
            <a:r>
              <a:rPr lang="en-US" b="1">
                <a:latin typeface="Aptos" panose="020B0004020202020204" pitchFamily="34" charset="0"/>
              </a:rPr>
              <a:t>melaporkan temuannya</a:t>
            </a:r>
            <a:r>
              <a:rPr lang="en-US">
                <a:latin typeface="Aptos" panose="020B0004020202020204" pitchFamily="34" charset="0"/>
              </a:rPr>
              <a:t> sebagai bagian dalam proses </a:t>
            </a:r>
            <a:r>
              <a:rPr lang="en-US" i="1">
                <a:latin typeface="Aptos" panose="020B0004020202020204" pitchFamily="34" charset="0"/>
              </a:rPr>
              <a:t>post-publication review.</a:t>
            </a:r>
          </a:p>
          <a:p>
            <a:r>
              <a:rPr lang="en-US" i="1">
                <a:latin typeface="Aptos" panose="020B0004020202020204" pitchFamily="34" charset="0"/>
              </a:rPr>
              <a:t>Post-publication review </a:t>
            </a:r>
            <a:r>
              <a:rPr lang="en-US">
                <a:latin typeface="Aptos" panose="020B0004020202020204" pitchFamily="34" charset="0"/>
              </a:rPr>
              <a:t>adalah hal yang </a:t>
            </a:r>
            <a:r>
              <a:rPr lang="en-US" b="1">
                <a:latin typeface="Aptos" panose="020B0004020202020204" pitchFamily="34" charset="0"/>
              </a:rPr>
              <a:t>sangat umum </a:t>
            </a:r>
            <a:r>
              <a:rPr lang="en-US">
                <a:latin typeface="Aptos" panose="020B0004020202020204" pitchFamily="34" charset="0"/>
              </a:rPr>
              <a:t>dalam proses publikasi ilmiah, namun (mungkin) peneliti di Indonesia belum terlalu familiar dengan proses ini.</a:t>
            </a:r>
          </a:p>
          <a:p>
            <a:r>
              <a:rPr lang="de-DE">
                <a:latin typeface="Aptos" panose="020B0004020202020204" pitchFamily="34" charset="0"/>
              </a:rPr>
              <a:t>Pelaporan/</a:t>
            </a:r>
            <a:r>
              <a:rPr lang="de-DE" i="1">
                <a:latin typeface="Aptos" panose="020B0004020202020204" pitchFamily="34" charset="0"/>
              </a:rPr>
              <a:t>flagging</a:t>
            </a:r>
            <a:r>
              <a:rPr lang="de-DE">
                <a:latin typeface="Aptos" panose="020B0004020202020204" pitchFamily="34" charset="0"/>
              </a:rPr>
              <a:t> bisa dilakukan dengan: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Melaporkannya ke jurnal – misalnya, menulis </a:t>
            </a:r>
            <a:r>
              <a:rPr lang="de-DE" i="1">
                <a:latin typeface="Aptos" panose="020B0004020202020204" pitchFamily="34" charset="0"/>
              </a:rPr>
              <a:t>expression of concern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Melaporkannya ke institusi peneliti yang diduga melakukan </a:t>
            </a:r>
            <a:r>
              <a:rPr lang="de-DE" i="1">
                <a:latin typeface="Aptos" panose="020B0004020202020204" pitchFamily="34" charset="0"/>
              </a:rPr>
              <a:t>misconduct</a:t>
            </a:r>
            <a:r>
              <a:rPr lang="de-DE">
                <a:latin typeface="Aptos" panose="020B0004020202020204" pitchFamily="34" charset="0"/>
              </a:rPr>
              <a:t> – misalnya, ke </a:t>
            </a:r>
            <a:r>
              <a:rPr lang="de-DE" i="1">
                <a:latin typeface="Aptos" panose="020B0004020202020204" pitchFamily="34" charset="0"/>
              </a:rPr>
              <a:t>research integrity </a:t>
            </a:r>
            <a:r>
              <a:rPr lang="de-DE">
                <a:latin typeface="Aptos" panose="020B0004020202020204" pitchFamily="34" charset="0"/>
              </a:rPr>
              <a:t>di universitas/institut riset yang menaungi peneliti tersebut.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Mem</a:t>
            </a:r>
            <a:r>
              <a:rPr lang="de-DE" i="1">
                <a:latin typeface="Aptos" panose="020B0004020202020204" pitchFamily="34" charset="0"/>
              </a:rPr>
              <a:t>posting </a:t>
            </a:r>
            <a:r>
              <a:rPr lang="de-DE">
                <a:latin typeface="Aptos" panose="020B0004020202020204" pitchFamily="34" charset="0"/>
              </a:rPr>
              <a:t>hasil investigasi secara anonim di </a:t>
            </a:r>
            <a:r>
              <a:rPr lang="de-DE">
                <a:latin typeface="Aptos" panose="020B0004020202020204" pitchFamily="34" charset="0"/>
                <a:hlinkClick r:id="rId2"/>
              </a:rPr>
              <a:t>PubPeer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Bekerja sama dengan jurnalis sains untuk melakukan investigasi.</a:t>
            </a:r>
          </a:p>
        </p:txBody>
      </p:sp>
    </p:spTree>
    <p:extLst>
      <p:ext uri="{BB962C8B-B14F-4D97-AF65-F5344CB8AC3E}">
        <p14:creationId xmlns:p14="http://schemas.microsoft.com/office/powerpoint/2010/main" val="316843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15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>
                <a:latin typeface="Aptos" panose="020B0004020202020204" pitchFamily="34" charset="0"/>
              </a:rPr>
              <a:t>Post-publication review </a:t>
            </a:r>
            <a:r>
              <a:rPr lang="en-US" sz="3600">
                <a:latin typeface="Aptos" panose="020B0004020202020204" pitchFamily="34" charset="0"/>
              </a:rPr>
              <a:t>(2)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Apa tindak lanjutnya?</a:t>
            </a:r>
          </a:p>
          <a:p>
            <a:pPr lvl="1"/>
            <a:r>
              <a:rPr lang="en-US" b="1">
                <a:latin typeface="Aptos" panose="020B0004020202020204" pitchFamily="34" charset="0"/>
              </a:rPr>
              <a:t>Jurnal</a:t>
            </a:r>
            <a:r>
              <a:rPr lang="en-US">
                <a:latin typeface="Aptos" panose="020B0004020202020204" pitchFamily="34" charset="0"/>
              </a:rPr>
              <a:t> melakukan </a:t>
            </a:r>
            <a:r>
              <a:rPr lang="en-US" i="1">
                <a:latin typeface="Aptos" panose="020B0004020202020204" pitchFamily="34" charset="0"/>
              </a:rPr>
              <a:t>retraksi</a:t>
            </a:r>
            <a:r>
              <a:rPr lang="en-US">
                <a:latin typeface="Aptos" panose="020B0004020202020204" pitchFamily="34" charset="0"/>
              </a:rPr>
              <a:t>. Persoalannya, catatan retraksi (</a:t>
            </a:r>
            <a:r>
              <a:rPr lang="en-US" i="1">
                <a:latin typeface="Aptos" panose="020B0004020202020204" pitchFamily="34" charset="0"/>
              </a:rPr>
              <a:t>retraction notes</a:t>
            </a:r>
            <a:r>
              <a:rPr lang="en-US">
                <a:latin typeface="Aptos" panose="020B0004020202020204" pitchFamily="34" charset="0"/>
              </a:rPr>
              <a:t>) yang mengindikasikan aktivitas </a:t>
            </a:r>
            <a:r>
              <a:rPr lang="en-US" i="1">
                <a:latin typeface="Aptos" panose="020B0004020202020204" pitchFamily="34" charset="0"/>
              </a:rPr>
              <a:t>paper mill </a:t>
            </a:r>
            <a:r>
              <a:rPr lang="en-US">
                <a:latin typeface="Aptos" panose="020B0004020202020204" pitchFamily="34" charset="0"/>
              </a:rPr>
              <a:t>seringkali tidak terlalu eksplisit.</a:t>
            </a:r>
          </a:p>
          <a:p>
            <a:pPr lvl="1"/>
            <a:r>
              <a:rPr lang="en-US" b="1">
                <a:latin typeface="Aptos" panose="020B0004020202020204" pitchFamily="34" charset="0"/>
              </a:rPr>
              <a:t>Komisi etik </a:t>
            </a:r>
            <a:r>
              <a:rPr lang="en-US">
                <a:latin typeface="Aptos" panose="020B0004020202020204" pitchFamily="34" charset="0"/>
              </a:rPr>
              <a:t>di institusi menjatuhkan sanksi.</a:t>
            </a:r>
          </a:p>
          <a:p>
            <a:pPr lvl="1"/>
            <a:r>
              <a:rPr lang="en-US" b="1">
                <a:latin typeface="Aptos" panose="020B0004020202020204" pitchFamily="34" charset="0"/>
              </a:rPr>
              <a:t>Pendana penelitian</a:t>
            </a:r>
            <a:r>
              <a:rPr lang="en-US">
                <a:latin typeface="Aptos" panose="020B0004020202020204" pitchFamily="34" charset="0"/>
              </a:rPr>
              <a:t> menjatuhkan sanksi.</a:t>
            </a:r>
          </a:p>
          <a:p>
            <a:r>
              <a:rPr lang="en-US">
                <a:latin typeface="Aptos" panose="020B0004020202020204" pitchFamily="34" charset="0"/>
              </a:rPr>
              <a:t>Mengapa </a:t>
            </a:r>
            <a:r>
              <a:rPr lang="en-US" i="1">
                <a:latin typeface="Aptos" panose="020B0004020202020204" pitchFamily="34" charset="0"/>
              </a:rPr>
              <a:t>error detection </a:t>
            </a:r>
            <a:r>
              <a:rPr lang="en-US">
                <a:latin typeface="Aptos" panose="020B0004020202020204" pitchFamily="34" charset="0"/>
              </a:rPr>
              <a:t>ini sangat penting?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Mencegah </a:t>
            </a:r>
            <a:r>
              <a:rPr lang="en-US" b="1">
                <a:latin typeface="Aptos" panose="020B0004020202020204" pitchFamily="34" charset="0"/>
              </a:rPr>
              <a:t>kerugian ekonomi</a:t>
            </a:r>
            <a:r>
              <a:rPr lang="en-US">
                <a:latin typeface="Aptos" panose="020B0004020202020204" pitchFamily="34" charset="0"/>
              </a:rPr>
              <a:t> yang ditimbulkan oleh proses penelitian dan publikasi yang tidak jujur.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Mencegah </a:t>
            </a:r>
            <a:r>
              <a:rPr lang="en-US" b="1">
                <a:latin typeface="Aptos" panose="020B0004020202020204" pitchFamily="34" charset="0"/>
              </a:rPr>
              <a:t>daya rusak </a:t>
            </a:r>
            <a:r>
              <a:rPr lang="en-US">
                <a:latin typeface="Aptos" panose="020B0004020202020204" pitchFamily="34" charset="0"/>
              </a:rPr>
              <a:t>atas temuan penelitian yang tidak kredibel.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Membedakan antara </a:t>
            </a:r>
            <a:r>
              <a:rPr lang="en-US" b="1" i="1">
                <a:latin typeface="Aptos" panose="020B0004020202020204" pitchFamily="34" charset="0"/>
              </a:rPr>
              <a:t>genuine errors </a:t>
            </a:r>
            <a:r>
              <a:rPr lang="en-US">
                <a:latin typeface="Aptos" panose="020B0004020202020204" pitchFamily="34" charset="0"/>
              </a:rPr>
              <a:t>dengan </a:t>
            </a:r>
            <a:r>
              <a:rPr lang="en-US" b="1" i="1">
                <a:latin typeface="Aptos" panose="020B0004020202020204" pitchFamily="34" charset="0"/>
              </a:rPr>
              <a:t>malicious errors</a:t>
            </a:r>
            <a:r>
              <a:rPr lang="en-US"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Mendorong peneliti untuk </a:t>
            </a:r>
            <a:r>
              <a:rPr lang="en-US" b="1">
                <a:latin typeface="Aptos" panose="020B0004020202020204" pitchFamily="34" charset="0"/>
              </a:rPr>
              <a:t>mempraktikkan </a:t>
            </a:r>
            <a:r>
              <a:rPr lang="en-US" b="1" i="1">
                <a:latin typeface="Aptos" panose="020B0004020202020204" pitchFamily="34" charset="0"/>
              </a:rPr>
              <a:t>good scientific practices</a:t>
            </a:r>
            <a:r>
              <a:rPr lang="en-US">
                <a:latin typeface="Aptos" panose="020B0004020202020204" pitchFamily="34" charset="0"/>
              </a:rPr>
              <a:t>, sehingga hasil penelitiannya kredibel.</a:t>
            </a:r>
            <a:endParaRPr lang="de-DE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B933E-0591-7836-05E3-414186384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16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CFDC5-5B45-A6EE-EC5C-E61CFF7A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>
                <a:latin typeface="Aptos" panose="020B0004020202020204" pitchFamily="34" charset="0"/>
              </a:rPr>
              <a:t>Tools </a:t>
            </a:r>
            <a:r>
              <a:rPr lang="en-US" sz="3600">
                <a:latin typeface="Aptos" panose="020B0004020202020204" pitchFamily="34" charset="0"/>
              </a:rPr>
              <a:t>untuk </a:t>
            </a:r>
            <a:r>
              <a:rPr lang="en-US" sz="3600" i="1">
                <a:latin typeface="Aptos" panose="020B0004020202020204" pitchFamily="34" charset="0"/>
              </a:rPr>
              <a:t>forensic metascience </a:t>
            </a:r>
            <a:endParaRPr lang="de-DE" sz="3600" i="1">
              <a:latin typeface="Aptos" panose="020B0004020202020204" pitchFamily="34" charset="0"/>
            </a:endParaRPr>
          </a:p>
        </p:txBody>
      </p:sp>
      <p:pic>
        <p:nvPicPr>
          <p:cNvPr id="2050" name="Picture 2" descr="See a paper you like? PubPeer wants to help you create a “journal” around  it – Retraction Watch">
            <a:extLst>
              <a:ext uri="{FF2B5EF4-FFF2-40B4-BE49-F238E27FC236}">
                <a16:creationId xmlns:a16="http://schemas.microsoft.com/office/drawing/2014/main" id="{F2F19C2C-4E34-A1DD-A6DE-E608B094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773803"/>
            <a:ext cx="4328680" cy="305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Retraction Watch logo.webp">
            <a:extLst>
              <a:ext uri="{FF2B5EF4-FFF2-40B4-BE49-F238E27FC236}">
                <a16:creationId xmlns:a16="http://schemas.microsoft.com/office/drawing/2014/main" id="{6DC4B55C-B558-49C5-5FBD-E49CCA7BE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309" y="992327"/>
            <a:ext cx="275272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imensions Free - 2 minute introduction | Dimensions">
            <a:extLst>
              <a:ext uri="{FF2B5EF4-FFF2-40B4-BE49-F238E27FC236}">
                <a16:creationId xmlns:a16="http://schemas.microsoft.com/office/drawing/2014/main" id="{3C334B18-E094-5EA2-3669-A76143880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98" y="1238863"/>
            <a:ext cx="4328681" cy="243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4F6F0366-FAD6-6295-FFDA-4DF0C9F5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09" y="3429000"/>
            <a:ext cx="5507182" cy="28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96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4B1-7781-0FF6-319A-EF08E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Aptos" panose="020B0004020202020204" pitchFamily="34" charset="0"/>
              </a:rPr>
              <a:t>Mengapa peneliti terlibat dalam bisnis </a:t>
            </a:r>
            <a:r>
              <a:rPr lang="de-DE" sz="4000" i="1">
                <a:latin typeface="Aptos" panose="020B0004020202020204" pitchFamily="34" charset="0"/>
              </a:rPr>
              <a:t>paper mill</a:t>
            </a:r>
            <a:r>
              <a:rPr lang="de-DE" sz="400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1915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18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ptos" panose="020B0004020202020204" pitchFamily="34" charset="0"/>
              </a:rPr>
              <a:t>Penyebabnya…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Faktor internal/individual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Membeli artikel dari </a:t>
            </a:r>
            <a:r>
              <a:rPr lang="en-US" i="1">
                <a:latin typeface="Aptos" panose="020B0004020202020204" pitchFamily="34" charset="0"/>
              </a:rPr>
              <a:t>paper mill </a:t>
            </a:r>
            <a:r>
              <a:rPr lang="en-US">
                <a:latin typeface="Aptos" panose="020B0004020202020204" pitchFamily="34" charset="0"/>
              </a:rPr>
              <a:t>dianggap sebagai pilihan yang </a:t>
            </a:r>
            <a:r>
              <a:rPr lang="en-US" i="1">
                <a:latin typeface="Aptos" panose="020B0004020202020204" pitchFamily="34" charset="0"/>
              </a:rPr>
              <a:t>low risk, high return</a:t>
            </a:r>
            <a:r>
              <a:rPr lang="en-US">
                <a:latin typeface="Aptos" panose="020B0004020202020204" pitchFamily="34" charset="0"/>
              </a:rPr>
              <a:t>.</a:t>
            </a:r>
            <a:endParaRPr lang="en-US" i="1">
              <a:latin typeface="Aptos" panose="020B0004020202020204" pitchFamily="34" charset="0"/>
            </a:endParaRPr>
          </a:p>
          <a:p>
            <a:r>
              <a:rPr lang="en-US">
                <a:latin typeface="Aptos" panose="020B0004020202020204" pitchFamily="34" charset="0"/>
              </a:rPr>
              <a:t>Faktor eksternal/sistemik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Peneliti, akademisi, perguruan tinggi, dan institusi riset dievaluasi kinerjanya semata-mata berdasarkan </a:t>
            </a:r>
            <a:r>
              <a:rPr lang="en-US" b="1" i="1">
                <a:latin typeface="Aptos" panose="020B0004020202020204" pitchFamily="34" charset="0"/>
              </a:rPr>
              <a:t>jumlah</a:t>
            </a:r>
            <a:r>
              <a:rPr lang="en-US">
                <a:latin typeface="Aptos" panose="020B0004020202020204" pitchFamily="34" charset="0"/>
              </a:rPr>
              <a:t> </a:t>
            </a:r>
            <a:r>
              <a:rPr lang="en-US" i="1">
                <a:latin typeface="Aptos" panose="020B0004020202020204" pitchFamily="34" charset="0"/>
              </a:rPr>
              <a:t>output</a:t>
            </a:r>
            <a:r>
              <a:rPr lang="en-US">
                <a:latin typeface="Aptos" panose="020B0004020202020204" pitchFamily="34" charset="0"/>
              </a:rPr>
              <a:t> penelitian, sehingga menimbulkan </a:t>
            </a:r>
            <a:r>
              <a:rPr lang="en-US" i="1">
                <a:latin typeface="Aptos" panose="020B0004020202020204" pitchFamily="34" charset="0"/>
              </a:rPr>
              <a:t>cobra effect.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Peneliti dan akademisi </a:t>
            </a:r>
            <a:r>
              <a:rPr lang="en-US" b="1">
                <a:latin typeface="Aptos" panose="020B0004020202020204" pitchFamily="34" charset="0"/>
              </a:rPr>
              <a:t>tidak diberikan upah yang layak </a:t>
            </a:r>
            <a:r>
              <a:rPr lang="en-US">
                <a:latin typeface="Aptos" panose="020B0004020202020204" pitchFamily="34" charset="0"/>
              </a:rPr>
              <a:t>yang menjamin kesejahteraan mereka.</a:t>
            </a:r>
          </a:p>
          <a:p>
            <a:pPr lvl="1"/>
            <a:r>
              <a:rPr lang="en-US">
                <a:latin typeface="Aptos" panose="020B0004020202020204" pitchFamily="34" charset="0"/>
              </a:rPr>
              <a:t>Definisi </a:t>
            </a:r>
            <a:r>
              <a:rPr lang="en-US" b="1" i="1">
                <a:latin typeface="Aptos" panose="020B0004020202020204" pitchFamily="34" charset="0"/>
              </a:rPr>
              <a:t>output </a:t>
            </a:r>
            <a:r>
              <a:rPr lang="en-US" b="1">
                <a:latin typeface="Aptos" panose="020B0004020202020204" pitchFamily="34" charset="0"/>
              </a:rPr>
              <a:t>penelitian diseragamkan </a:t>
            </a:r>
            <a:r>
              <a:rPr lang="en-US">
                <a:latin typeface="Aptos" panose="020B0004020202020204" pitchFamily="34" charset="0"/>
              </a:rPr>
              <a:t>(hanya artikel ilmiah yang diterbitkan dan jumlah sitasi), padahal </a:t>
            </a:r>
            <a:r>
              <a:rPr lang="en-US" i="1">
                <a:latin typeface="Aptos" panose="020B0004020202020204" pitchFamily="34" charset="0"/>
              </a:rPr>
              <a:t>output </a:t>
            </a:r>
            <a:r>
              <a:rPr lang="en-US">
                <a:latin typeface="Aptos" panose="020B0004020202020204" pitchFamily="34" charset="0"/>
              </a:rPr>
              <a:t>penelitian ada banyak variasinya.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Kultur tinjauan sejawat belum terbentuk, sehingga </a:t>
            </a:r>
            <a:r>
              <a:rPr lang="de-DE" b="1">
                <a:latin typeface="Aptos" panose="020B0004020202020204" pitchFamily="34" charset="0"/>
              </a:rPr>
              <a:t>kendali horizontal dari sejawat sangat lemah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Ruang dialog, kritik, dan apresiasi </a:t>
            </a:r>
            <a:r>
              <a:rPr lang="de-DE" b="1">
                <a:latin typeface="Aptos" panose="020B0004020202020204" pitchFamily="34" charset="0"/>
              </a:rPr>
              <a:t>tidak dipupuk </a:t>
            </a:r>
            <a:r>
              <a:rPr lang="de-DE">
                <a:latin typeface="Aptos" panose="020B0004020202020204" pitchFamily="34" charset="0"/>
              </a:rPr>
              <a:t>dengan baik oleh institusi.</a:t>
            </a:r>
          </a:p>
          <a:p>
            <a:pPr lvl="1"/>
            <a:r>
              <a:rPr lang="de-DE" b="1">
                <a:latin typeface="Aptos" panose="020B0004020202020204" pitchFamily="34" charset="0"/>
              </a:rPr>
              <a:t>Kebebasan akademik tidak dijamin </a:t>
            </a:r>
            <a:r>
              <a:rPr lang="de-DE">
                <a:latin typeface="Aptos" panose="020B0004020202020204" pitchFamily="34" charset="0"/>
              </a:rPr>
              <a:t>oleh pemerintah.</a:t>
            </a:r>
          </a:p>
        </p:txBody>
      </p:sp>
    </p:spTree>
    <p:extLst>
      <p:ext uri="{BB962C8B-B14F-4D97-AF65-F5344CB8AC3E}">
        <p14:creationId xmlns:p14="http://schemas.microsoft.com/office/powerpoint/2010/main" val="39620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4B1-7781-0FF6-319A-EF08E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Aptos" panose="020B0004020202020204" pitchFamily="34" charset="0"/>
              </a:rPr>
              <a:t>Apa dampak yang ditimbulkan </a:t>
            </a:r>
            <a:r>
              <a:rPr lang="de-DE" sz="4000" i="1">
                <a:latin typeface="Aptos" panose="020B0004020202020204" pitchFamily="34" charset="0"/>
              </a:rPr>
              <a:t>paper mill</a:t>
            </a:r>
            <a:r>
              <a:rPr lang="de-DE" sz="400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737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4B1-7781-0FF6-319A-EF08E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A3185-CDAF-5990-0AE7-09AD0890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848797"/>
            <a:ext cx="10487891" cy="37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7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20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ptos" panose="020B0004020202020204" pitchFamily="34" charset="0"/>
              </a:rPr>
              <a:t>Dampak aktivitas </a:t>
            </a:r>
            <a:r>
              <a:rPr lang="en-US" sz="3600" i="1">
                <a:latin typeface="Aptos" panose="020B0004020202020204" pitchFamily="34" charset="0"/>
              </a:rPr>
              <a:t>paper mill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>
                <a:latin typeface="Aptos" panose="020B0004020202020204" pitchFamily="34" charset="0"/>
              </a:rPr>
              <a:t>Secara umum, dampak aktivitas </a:t>
            </a:r>
            <a:r>
              <a:rPr lang="de-DE" i="1">
                <a:latin typeface="Aptos" panose="020B0004020202020204" pitchFamily="34" charset="0"/>
              </a:rPr>
              <a:t>paper mill </a:t>
            </a:r>
            <a:r>
              <a:rPr lang="de-DE">
                <a:latin typeface="Aptos" panose="020B0004020202020204" pitchFamily="34" charset="0"/>
              </a:rPr>
              <a:t>sulit diperkirakan karena operasinya „di bawah tanah“.</a:t>
            </a:r>
          </a:p>
          <a:p>
            <a:r>
              <a:rPr lang="de-DE">
                <a:latin typeface="Aptos" panose="020B0004020202020204" pitchFamily="34" charset="0"/>
              </a:rPr>
              <a:t>Perkiraan kasarnya: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Kalau mengambil satu perusahaan </a:t>
            </a:r>
            <a:r>
              <a:rPr lang="de-DE" i="1">
                <a:latin typeface="Aptos" panose="020B0004020202020204" pitchFamily="34" charset="0"/>
              </a:rPr>
              <a:t>paper mill </a:t>
            </a:r>
            <a:r>
              <a:rPr lang="de-DE">
                <a:latin typeface="Aptos" panose="020B0004020202020204" pitchFamily="34" charset="0"/>
              </a:rPr>
              <a:t>sebagai contoh kasus, misalnya </a:t>
            </a:r>
            <a:r>
              <a:rPr lang="de-DE">
                <a:latin typeface="Aptos" panose="020B0004020202020204" pitchFamily="34" charset="0"/>
                <a:hlinkClick r:id="rId3"/>
              </a:rPr>
              <a:t>International Publisher LLC.</a:t>
            </a:r>
            <a:r>
              <a:rPr lang="de-DE">
                <a:latin typeface="Aptos" panose="020B0004020202020204" pitchFamily="34" charset="0"/>
              </a:rPr>
              <a:t>, dan diasumsikan semua </a:t>
            </a:r>
            <a:r>
              <a:rPr lang="de-DE" i="1">
                <a:latin typeface="Aptos" panose="020B0004020202020204" pitchFamily="34" charset="0"/>
              </a:rPr>
              <a:t>authorship</a:t>
            </a:r>
            <a:r>
              <a:rPr lang="de-DE">
                <a:latin typeface="Aptos" panose="020B0004020202020204" pitchFamily="34" charset="0"/>
              </a:rPr>
              <a:t>nya dari artikel yang diiklankan dari tahun 2019 sampai dengan 2021 terjual semua, maka perusahaan tersebut mengantongi sekitar $6.5 juta.</a:t>
            </a:r>
          </a:p>
          <a:p>
            <a:r>
              <a:rPr lang="de-DE">
                <a:latin typeface="Aptos" panose="020B0004020202020204" pitchFamily="34" charset="0"/>
              </a:rPr>
              <a:t>Perlu ada penelitian lebih lanjut yang menghitung kerugian ekonomi dari aktivitas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r>
              <a:rPr lang="de-DE">
                <a:latin typeface="Aptos" panose="020B0004020202020204" pitchFamily="34" charset="0"/>
              </a:rPr>
              <a:t>China, sebagai negara „pelanggan“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nomor 1 di dunia, saat ini </a:t>
            </a:r>
            <a:r>
              <a:rPr lang="de-DE">
                <a:latin typeface="Aptos" panose="020B0004020202020204" pitchFamily="34" charset="0"/>
                <a:hlinkClick r:id="rId4"/>
              </a:rPr>
              <a:t>melakukan investigasi skala nasional</a:t>
            </a:r>
            <a:r>
              <a:rPr lang="de-DE">
                <a:latin typeface="Aptos" panose="020B0004020202020204" pitchFamily="34" charset="0"/>
              </a:rPr>
              <a:t> atas pelanggaran integritas akademik yang dilakukan oleh penelitinya.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Sebagai reaksi atas </a:t>
            </a:r>
            <a:r>
              <a:rPr lang="de-DE" b="1">
                <a:latin typeface="Aptos" panose="020B0004020202020204" pitchFamily="34" charset="0"/>
              </a:rPr>
              <a:t>17 ribu retraksi</a:t>
            </a:r>
            <a:r>
              <a:rPr lang="de-DE">
                <a:latin typeface="Aptos" panose="020B0004020202020204" pitchFamily="34" charset="0"/>
              </a:rPr>
              <a:t> atas artikel dengan pengarang yang berafiliasi dengan institusi di China selama </a:t>
            </a:r>
            <a:r>
              <a:rPr lang="de-DE" b="1">
                <a:latin typeface="Aptos" panose="020B0004020202020204" pitchFamily="34" charset="0"/>
              </a:rPr>
              <a:t>tahun 2021 saja</a:t>
            </a:r>
            <a:r>
              <a:rPr lang="de-DE">
                <a:latin typeface="Aptos" panose="020B0004020202020204" pitchFamily="34" charset="0"/>
              </a:rPr>
              <a:t>.</a:t>
            </a:r>
          </a:p>
          <a:p>
            <a:pPr lvl="1"/>
            <a:endParaRPr lang="de-DE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FC6110-70BE-F2D6-8277-BFBFBCEC4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/>
              <a:pPr algn="l"/>
              <a:t>21</a:t>
            </a:fld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B0BBC-A215-AF37-6A68-0A5C299D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ptos" panose="020B0004020202020204" pitchFamily="34" charset="0"/>
              </a:rPr>
              <a:t>Reaksi komunitas akademik (United2Act)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1F57A-9BB6-0CCB-C55E-58EE163B2C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1EFFB1-993A-B001-3509-36B104057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00" y="1507515"/>
            <a:ext cx="102870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97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4B1-7781-0FF6-319A-EF08E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Aptos" panose="020B0004020202020204" pitchFamily="34" charset="0"/>
              </a:rPr>
              <a:t>Epilog</a:t>
            </a:r>
            <a:endParaRPr lang="de-DE" sz="40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92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23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ptos" panose="020B0004020202020204" pitchFamily="34" charset="0"/>
              </a:rPr>
              <a:t>Epilog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6087" y="1456604"/>
            <a:ext cx="8032895" cy="4929187"/>
          </a:xfrm>
        </p:spPr>
        <p:txBody>
          <a:bodyPr/>
          <a:lstStyle/>
          <a:p>
            <a:r>
              <a:rPr lang="en-US" sz="2400">
                <a:latin typeface="Aptos" panose="020B0004020202020204" pitchFamily="34" charset="0"/>
              </a:rPr>
              <a:t>Studi Bruno Latour dan Steve Woolgar menyimpulkan bahwa </a:t>
            </a:r>
            <a:r>
              <a:rPr lang="en-US" sz="2400" i="1">
                <a:latin typeface="Aptos" panose="020B0004020202020204" pitchFamily="34" charset="0"/>
              </a:rPr>
              <a:t>scientific facts </a:t>
            </a:r>
            <a:r>
              <a:rPr lang="en-US" sz="2400">
                <a:latin typeface="Aptos" panose="020B0004020202020204" pitchFamily="34" charset="0"/>
              </a:rPr>
              <a:t>merupakan hasil dari suatu proses sosial.</a:t>
            </a:r>
          </a:p>
          <a:p>
            <a:pPr lvl="1"/>
            <a:r>
              <a:rPr lang="de-DE" sz="2000" i="1">
                <a:latin typeface="Aptos" panose="020B0004020202020204" pitchFamily="34" charset="0"/>
              </a:rPr>
              <a:t>Scientific facts </a:t>
            </a:r>
            <a:r>
              <a:rPr lang="de-DE" sz="2000">
                <a:latin typeface="Aptos" panose="020B0004020202020204" pitchFamily="34" charset="0"/>
              </a:rPr>
              <a:t>bukan realitas yang „apa adanya“ melainkan hasil interaksi, negosiasi, </a:t>
            </a:r>
            <a:r>
              <a:rPr lang="de-DE" sz="2000" i="1">
                <a:latin typeface="Aptos" panose="020B0004020202020204" pitchFamily="34" charset="0"/>
              </a:rPr>
              <a:t>technical routines </a:t>
            </a:r>
            <a:r>
              <a:rPr lang="de-DE" sz="2000">
                <a:latin typeface="Aptos" panose="020B0004020202020204" pitchFamily="34" charset="0"/>
              </a:rPr>
              <a:t>yang terjadi antara ilmuwan dengan koleganya dan </a:t>
            </a:r>
            <a:r>
              <a:rPr lang="de-DE" sz="2000" i="1">
                <a:latin typeface="Aptos" panose="020B0004020202020204" pitchFamily="34" charset="0"/>
              </a:rPr>
              <a:t>subject matter </a:t>
            </a:r>
            <a:r>
              <a:rPr lang="de-DE" sz="2000">
                <a:latin typeface="Aptos" panose="020B0004020202020204" pitchFamily="34" charset="0"/>
              </a:rPr>
              <a:t>yang diamati.</a:t>
            </a:r>
          </a:p>
          <a:p>
            <a:r>
              <a:rPr lang="de-DE" sz="2400">
                <a:latin typeface="Aptos" panose="020B0004020202020204" pitchFamily="34" charset="0"/>
              </a:rPr>
              <a:t>Riset yang baik merupakan „buah“ dari „ladang“ yang dirawat dengan baik.</a:t>
            </a:r>
          </a:p>
          <a:p>
            <a:r>
              <a:rPr lang="de-DE" sz="2400">
                <a:latin typeface="Aptos" panose="020B0004020202020204" pitchFamily="34" charset="0"/>
              </a:rPr>
              <a:t>Ch5. </a:t>
            </a:r>
            <a:r>
              <a:rPr lang="de-DE" sz="2400" i="1">
                <a:latin typeface="Aptos" panose="020B0004020202020204" pitchFamily="34" charset="0"/>
              </a:rPr>
              <a:t>Cycle of Credits: </a:t>
            </a:r>
            <a:r>
              <a:rPr lang="de-DE" sz="2400">
                <a:latin typeface="Aptos" panose="020B0004020202020204" pitchFamily="34" charset="0"/>
              </a:rPr>
              <a:t>mustahil peneliti bisa berkarya dengan baik apabila ekosistem risetnya </a:t>
            </a:r>
            <a:r>
              <a:rPr lang="de-DE" sz="2400" b="1">
                <a:latin typeface="Aptos" panose="020B0004020202020204" pitchFamily="34" charset="0"/>
              </a:rPr>
              <a:t>memberikan insentif </a:t>
            </a:r>
            <a:r>
              <a:rPr lang="de-DE" sz="2400">
                <a:latin typeface="Aptos" panose="020B0004020202020204" pitchFamily="34" charset="0"/>
              </a:rPr>
              <a:t>atas perilaku yang </a:t>
            </a:r>
            <a:r>
              <a:rPr lang="de-DE" sz="2400" b="1">
                <a:latin typeface="Aptos" panose="020B0004020202020204" pitchFamily="34" charset="0"/>
              </a:rPr>
              <a:t>tidak jujur</a:t>
            </a:r>
            <a:r>
              <a:rPr lang="de-DE" sz="2400">
                <a:latin typeface="Aptos" panose="020B0004020202020204" pitchFamily="34" charset="0"/>
              </a:rPr>
              <a:t>.</a:t>
            </a:r>
          </a:p>
          <a:p>
            <a:r>
              <a:rPr lang="de-DE" sz="2400">
                <a:latin typeface="Aptos" panose="020B0004020202020204" pitchFamily="34" charset="0"/>
              </a:rPr>
              <a:t>Kehadiran </a:t>
            </a:r>
            <a:r>
              <a:rPr lang="de-DE" sz="2400" i="1">
                <a:latin typeface="Aptos" panose="020B0004020202020204" pitchFamily="34" charset="0"/>
              </a:rPr>
              <a:t>paper mill</a:t>
            </a:r>
            <a:r>
              <a:rPr lang="de-DE" sz="2400">
                <a:latin typeface="Aptos" panose="020B0004020202020204" pitchFamily="34" charset="0"/>
              </a:rPr>
              <a:t> merupakan „gejala“ yang muncul dari ekosistem riset yang tidak sehat.</a:t>
            </a:r>
          </a:p>
        </p:txBody>
      </p:sp>
      <p:pic>
        <p:nvPicPr>
          <p:cNvPr id="1026" name="Picture 2" descr="Laboratory Life: The Construction of Scientific Facts">
            <a:extLst>
              <a:ext uri="{FF2B5EF4-FFF2-40B4-BE49-F238E27FC236}">
                <a16:creationId xmlns:a16="http://schemas.microsoft.com/office/drawing/2014/main" id="{8785B9A6-A5A4-19CD-518A-ACC2904E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83" y="1328115"/>
            <a:ext cx="3272270" cy="50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qr code with a star in the middle&#10;&#10;Description automatically generated">
            <a:extLst>
              <a:ext uri="{FF2B5EF4-FFF2-40B4-BE49-F238E27FC236}">
                <a16:creationId xmlns:a16="http://schemas.microsoft.com/office/drawing/2014/main" id="{FC283704-8206-D0F0-420B-40645E149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1" y="4968235"/>
            <a:ext cx="1546577" cy="1546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89CB06-E9F3-CBDB-450D-980720E22739}"/>
              </a:ext>
            </a:extLst>
          </p:cNvPr>
          <p:cNvSpPr txBox="1"/>
          <p:nvPr/>
        </p:nvSpPr>
        <p:spPr>
          <a:xfrm>
            <a:off x="3927763" y="3013501"/>
            <a:ext cx="433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ptos" panose="020B0004020202020204" pitchFamily="34" charset="0"/>
              </a:rPr>
              <a:t>Terima</a:t>
            </a:r>
            <a:r>
              <a:rPr lang="en-US" sz="4800" b="1">
                <a:solidFill>
                  <a:schemeClr val="bg1"/>
                </a:solidFill>
                <a:latin typeface="Aptos" panose="020B0004020202020204" pitchFamily="34" charset="0"/>
              </a:rPr>
              <a:t> Kasih!</a:t>
            </a:r>
            <a:endParaRPr lang="de-DE" sz="4800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316BB-0A24-7675-27E1-002487F91172}"/>
              </a:ext>
            </a:extLst>
          </p:cNvPr>
          <p:cNvSpPr txBox="1"/>
          <p:nvPr/>
        </p:nvSpPr>
        <p:spPr>
          <a:xfrm>
            <a:off x="252377" y="4598903"/>
            <a:ext cx="233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Aptos" panose="020B0004020202020204" pitchFamily="34" charset="0"/>
              </a:rPr>
              <a:t>Kontak saya di ⬇️</a:t>
            </a:r>
            <a:endParaRPr lang="de-DE" b="1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A853F8-EA14-F37B-FD3F-2C06203A92CD}"/>
              </a:ext>
            </a:extLst>
          </p:cNvPr>
          <p:cNvSpPr txBox="1"/>
          <p:nvPr/>
        </p:nvSpPr>
        <p:spPr>
          <a:xfrm>
            <a:off x="2590800" y="5118275"/>
            <a:ext cx="46759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bg1"/>
                </a:solidFill>
                <a:latin typeface="Aptos" panose="020B0004020202020204" pitchFamily="34" charset="0"/>
              </a:rPr>
              <a:t>Rizqy Amelia Zein</a:t>
            </a:r>
          </a:p>
          <a:p>
            <a:r>
              <a:rPr lang="en-US" sz="2500" b="1">
                <a:solidFill>
                  <a:schemeClr val="bg1"/>
                </a:solidFill>
                <a:latin typeface="Aptos" panose="020B0004020202020204" pitchFamily="34" charset="0"/>
                <a:hlinkClick r:id="rId4"/>
              </a:rPr>
              <a:t>Amelia.Zein@psy.lmu.de</a:t>
            </a:r>
            <a:endParaRPr lang="en-US" sz="2500" b="1">
              <a:solidFill>
                <a:schemeClr val="bg1"/>
              </a:solidFill>
              <a:latin typeface="Aptos" panose="020B0004020202020204" pitchFamily="34" charset="0"/>
            </a:endParaRPr>
          </a:p>
          <a:p>
            <a:r>
              <a:rPr lang="de-DE" sz="2500" b="1">
                <a:solidFill>
                  <a:schemeClr val="bg1"/>
                </a:solidFill>
                <a:latin typeface="Aptos" panose="020B0004020202020204" pitchFamily="34" charset="0"/>
                <a:hlinkClick r:id="rId5"/>
              </a:rPr>
              <a:t>https://rameliaz.github.io/</a:t>
            </a:r>
            <a:r>
              <a:rPr lang="de-DE" sz="2500" b="1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888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3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ptos" panose="020B0004020202020204" pitchFamily="34" charset="0"/>
              </a:rPr>
              <a:t>Topik</a:t>
            </a:r>
            <a:endParaRPr lang="de-DE" sz="40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>
                <a:latin typeface="Aptos" panose="020B0004020202020204" pitchFamily="34" charset="0"/>
              </a:rPr>
              <a:t>Prolog</a:t>
            </a:r>
            <a:endParaRPr lang="de-DE">
              <a:latin typeface="Aptos" panose="020B0004020202020204" pitchFamily="34" charset="0"/>
            </a:endParaRPr>
          </a:p>
          <a:p>
            <a:r>
              <a:rPr lang="de-DE">
                <a:latin typeface="Aptos" panose="020B0004020202020204" pitchFamily="34" charset="0"/>
              </a:rPr>
              <a:t>Bagaimana modus operandi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?</a:t>
            </a:r>
          </a:p>
          <a:p>
            <a:r>
              <a:rPr lang="de-DE">
                <a:latin typeface="Aptos" panose="020B0004020202020204" pitchFamily="34" charset="0"/>
              </a:rPr>
              <a:t>Bagaimana cara kerja </a:t>
            </a:r>
            <a:r>
              <a:rPr lang="de-DE" i="1">
                <a:latin typeface="Aptos" panose="020B0004020202020204" pitchFamily="34" charset="0"/>
              </a:rPr>
              <a:t>science sleuth </a:t>
            </a:r>
            <a:r>
              <a:rPr lang="de-DE">
                <a:latin typeface="Aptos" panose="020B0004020202020204" pitchFamily="34" charset="0"/>
              </a:rPr>
              <a:t>mendeteksi aktivitas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?</a:t>
            </a:r>
          </a:p>
          <a:p>
            <a:r>
              <a:rPr lang="de-DE">
                <a:latin typeface="Aptos" panose="020B0004020202020204" pitchFamily="34" charset="0"/>
              </a:rPr>
              <a:t>Mengapa peneliti terlibat dalam bisnis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?</a:t>
            </a:r>
          </a:p>
          <a:p>
            <a:r>
              <a:rPr lang="de-DE">
                <a:latin typeface="Aptos" panose="020B0004020202020204" pitchFamily="34" charset="0"/>
              </a:rPr>
              <a:t>Apa dampak yang ditimbulkan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?</a:t>
            </a:r>
          </a:p>
          <a:p>
            <a:r>
              <a:rPr lang="de-DE">
                <a:latin typeface="Aptos" panose="020B0004020202020204" pitchFamily="34" charset="0"/>
              </a:rPr>
              <a:t>Epilog</a:t>
            </a:r>
            <a:endParaRPr lang="en-US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0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4B1-7781-0FF6-319A-EF08E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ptos" panose="020B0004020202020204" pitchFamily="34" charset="0"/>
              </a:rPr>
              <a:t>Prolog</a:t>
            </a:r>
            <a:endParaRPr lang="de-DE" sz="400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4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5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B650A-EAC0-49DB-E7A7-7544A7CA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53" y="828053"/>
            <a:ext cx="7026420" cy="5198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45439-4D04-8652-713E-7C5510E54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2" y="2098175"/>
            <a:ext cx="10201275" cy="3324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9E2F99-85FD-A6B0-0459-A2307FB1AB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050" y="2362200"/>
            <a:ext cx="9105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6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>
                <a:latin typeface="Aptos" panose="020B0004020202020204" pitchFamily="34" charset="0"/>
              </a:rPr>
              <a:t>Paper mill</a:t>
            </a:r>
            <a:r>
              <a:rPr lang="en-US" sz="3600">
                <a:latin typeface="Aptos" panose="020B0004020202020204" pitchFamily="34" charset="0"/>
              </a:rPr>
              <a:t>: </a:t>
            </a:r>
            <a:r>
              <a:rPr lang="en-US" sz="2400">
                <a:latin typeface="Aptos" panose="020B0004020202020204" pitchFamily="34" charset="0"/>
              </a:rPr>
              <a:t>Kartel artikel ilmiah</a:t>
            </a:r>
            <a:endParaRPr lang="de-DE" sz="3600" i="1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merupakan </a:t>
            </a:r>
            <a:r>
              <a:rPr lang="de-DE" b="1">
                <a:latin typeface="Aptos" panose="020B0004020202020204" pitchFamily="34" charset="0"/>
              </a:rPr>
              <a:t>perusahaan komersial </a:t>
            </a:r>
            <a:r>
              <a:rPr lang="de-DE">
                <a:latin typeface="Aptos" panose="020B0004020202020204" pitchFamily="34" charset="0"/>
              </a:rPr>
              <a:t>yang memproduksi artikel ilmiah dalam jumlah besar.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Oleh karena itu, bisnis utamanya adalah </a:t>
            </a:r>
            <a:r>
              <a:rPr lang="de-DE" b="1">
                <a:latin typeface="Aptos" panose="020B0004020202020204" pitchFamily="34" charset="0"/>
              </a:rPr>
              <a:t>„menjual“ kepengarangannya </a:t>
            </a:r>
            <a:r>
              <a:rPr lang="de-DE">
                <a:latin typeface="Aptos" panose="020B0004020202020204" pitchFamily="34" charset="0"/>
              </a:rPr>
              <a:t>kepada peneliti, akademisi, dan mahasiswa.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Pembeli artikel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umumnya </a:t>
            </a:r>
            <a:r>
              <a:rPr lang="de-DE" b="1">
                <a:latin typeface="Aptos" panose="020B0004020202020204" pitchFamily="34" charset="0"/>
              </a:rPr>
              <a:t>tidak memberikan kontribusi </a:t>
            </a:r>
            <a:r>
              <a:rPr lang="de-DE">
                <a:latin typeface="Aptos" panose="020B0004020202020204" pitchFamily="34" charset="0"/>
              </a:rPr>
              <a:t>yang membuat diri mereka </a:t>
            </a:r>
            <a:r>
              <a:rPr lang="de-DE">
                <a:latin typeface="Aptos" panose="020B0004020202020204" pitchFamily="34" charset="0"/>
                <a:hlinkClick r:id="rId3"/>
              </a:rPr>
              <a:t>punya hak untuk diakui</a:t>
            </a:r>
            <a:r>
              <a:rPr lang="de-DE">
                <a:latin typeface="Aptos" panose="020B0004020202020204" pitchFamily="34" charset="0"/>
              </a:rPr>
              <a:t> sebagai penulis.</a:t>
            </a:r>
          </a:p>
          <a:p>
            <a:r>
              <a:rPr lang="de-DE" i="1">
                <a:latin typeface="Aptos" panose="020B0004020202020204" pitchFamily="34" charset="0"/>
              </a:rPr>
              <a:t>Paper mill </a:t>
            </a:r>
            <a:r>
              <a:rPr lang="de-DE">
                <a:latin typeface="Aptos" panose="020B0004020202020204" pitchFamily="34" charset="0"/>
              </a:rPr>
              <a:t>menawarkan sejumlah layanan yang lain.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Menyediakan </a:t>
            </a:r>
            <a:r>
              <a:rPr lang="de-DE" i="1">
                <a:latin typeface="Aptos" panose="020B0004020202020204" pitchFamily="34" charset="0"/>
              </a:rPr>
              <a:t>dataset </a:t>
            </a:r>
            <a:r>
              <a:rPr lang="de-DE">
                <a:latin typeface="Aptos" panose="020B0004020202020204" pitchFamily="34" charset="0"/>
              </a:rPr>
              <a:t>palsu.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Membuatkan tinjauan sejawat (</a:t>
            </a:r>
            <a:r>
              <a:rPr lang="de-DE" i="1">
                <a:latin typeface="Aptos" panose="020B0004020202020204" pitchFamily="34" charset="0"/>
              </a:rPr>
              <a:t>peer review</a:t>
            </a:r>
            <a:r>
              <a:rPr lang="de-DE">
                <a:latin typeface="Aptos" panose="020B0004020202020204" pitchFamily="34" charset="0"/>
              </a:rPr>
              <a:t>) palsu.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Meningkatkan jumlah sitasi dengan teknik </a:t>
            </a:r>
            <a:r>
              <a:rPr lang="de-DE" i="1">
                <a:latin typeface="Aptos" panose="020B0004020202020204" pitchFamily="34" charset="0"/>
              </a:rPr>
              <a:t>citation plantation.</a:t>
            </a:r>
            <a:endParaRPr lang="de-DE">
              <a:latin typeface="Aptos" panose="020B0004020202020204" pitchFamily="34" charset="0"/>
            </a:endParaRPr>
          </a:p>
          <a:p>
            <a:r>
              <a:rPr lang="de-DE">
                <a:latin typeface="Aptos" panose="020B0004020202020204" pitchFamily="34" charset="0"/>
              </a:rPr>
              <a:t>Perusahaan </a:t>
            </a:r>
            <a:r>
              <a:rPr lang="de-DE" i="1">
                <a:latin typeface="Aptos" panose="020B0004020202020204" pitchFamily="34" charset="0"/>
              </a:rPr>
              <a:t>paper mill </a:t>
            </a:r>
            <a:r>
              <a:rPr lang="de-DE">
                <a:latin typeface="Aptos" panose="020B0004020202020204" pitchFamily="34" charset="0"/>
              </a:rPr>
              <a:t>ditemukan berkongkalikong dengan editor di sejumlah jurnal untuk memuluskan operasinya.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Sebagian yang terlibat adalah „jurnal yang bereputasi“.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Umumnya yang terlibat adalah editor tamu di edisi-edisi khusus (</a:t>
            </a:r>
            <a:r>
              <a:rPr lang="de-DE" i="1">
                <a:latin typeface="Aptos" panose="020B0004020202020204" pitchFamily="34" charset="0"/>
              </a:rPr>
              <a:t>special issue</a:t>
            </a:r>
            <a:r>
              <a:rPr lang="de-DE">
                <a:latin typeface="Aptos" panose="020B0004020202020204" pitchFamily="34" charset="0"/>
              </a:rPr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75688-EF4F-35FC-71B4-8A0653C12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225" y="2534298"/>
            <a:ext cx="935355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7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i="1">
                <a:latin typeface="Aptos" panose="020B0004020202020204" pitchFamily="34" charset="0"/>
              </a:rPr>
              <a:t>Paper mill</a:t>
            </a:r>
            <a:r>
              <a:rPr lang="en-US" sz="4800">
                <a:latin typeface="Aptos" panose="020B0004020202020204" pitchFamily="34" charset="0"/>
              </a:rPr>
              <a:t>: </a:t>
            </a:r>
            <a:r>
              <a:rPr lang="en-US" sz="3600">
                <a:latin typeface="Aptos" panose="020B0004020202020204" pitchFamily="34" charset="0"/>
              </a:rPr>
              <a:t>Kartel artikel ilmiah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>
                <a:latin typeface="Aptos" panose="020B0004020202020204" pitchFamily="34" charset="0"/>
              </a:rPr>
              <a:t>Berapa banyak jumlah artikel yang berasal dari </a:t>
            </a:r>
            <a:r>
              <a:rPr lang="de-DE" i="1">
                <a:latin typeface="Aptos" panose="020B0004020202020204" pitchFamily="34" charset="0"/>
              </a:rPr>
              <a:t>paper mill </a:t>
            </a:r>
            <a:r>
              <a:rPr lang="de-DE">
                <a:latin typeface="Aptos" panose="020B0004020202020204" pitchFamily="34" charset="0"/>
              </a:rPr>
              <a:t>yang saat ini beredar di literatur?</a:t>
            </a:r>
          </a:p>
          <a:p>
            <a:r>
              <a:rPr lang="de-DE">
                <a:latin typeface="Aptos" panose="020B0004020202020204" pitchFamily="34" charset="0"/>
              </a:rPr>
              <a:t>Disiplin ilmu apa yang paling terdampak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?</a:t>
            </a:r>
          </a:p>
          <a:p>
            <a:r>
              <a:rPr lang="de-DE">
                <a:latin typeface="Aptos" panose="020B0004020202020204" pitchFamily="34" charset="0"/>
              </a:rPr>
              <a:t>Apakah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semata-mata problem peneliti di negara berkembang?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0E909C-D444-63B1-BECF-EE79A02C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408" y="1408306"/>
            <a:ext cx="8719181" cy="5153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C52D7-9441-754D-2D8B-50E9C635F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3095" y="1611413"/>
            <a:ext cx="9245809" cy="4802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C3FB01-0260-9744-C1F3-74A1CEAA89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00" y="2534298"/>
            <a:ext cx="11303000" cy="231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C4B1-7781-0FF6-319A-EF08EA527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>
                <a:latin typeface="Aptos" panose="020B0004020202020204" pitchFamily="34" charset="0"/>
              </a:rPr>
              <a:t>Bagaimana modus operandi </a:t>
            </a:r>
            <a:r>
              <a:rPr lang="de-DE" sz="4000" i="1">
                <a:latin typeface="Aptos" panose="020B0004020202020204" pitchFamily="34" charset="0"/>
              </a:rPr>
              <a:t>paper mill</a:t>
            </a:r>
            <a:r>
              <a:rPr lang="de-DE" sz="4000">
                <a:latin typeface="Aptos" panose="020B00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684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22E40-D96E-75C1-6F34-426949799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3889EAAA-2A39-E347-B0AA-909793490C00}" type="slidenum">
              <a:rPr lang="de-DE" smtClean="0">
                <a:latin typeface="Aptos" panose="020B0004020202020204" pitchFamily="34" charset="0"/>
              </a:rPr>
              <a:pPr algn="l"/>
              <a:t>9</a:t>
            </a:fld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370239-E768-F736-29DF-47D2126E1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ptos" panose="020B0004020202020204" pitchFamily="34" charset="0"/>
              </a:rPr>
              <a:t>Modus operandi (1)</a:t>
            </a:r>
            <a:endParaRPr lang="de-DE" sz="3600">
              <a:latin typeface="Aptos" panose="020B00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F4725-2A72-D874-F768-A900B8C7A7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>
                <a:latin typeface="Aptos" panose="020B0004020202020204" pitchFamily="34" charset="0"/>
              </a:rPr>
              <a:t>Perusahaan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mengiklankan artikel yang kepengarangannya dijual melalui </a:t>
            </a:r>
            <a:r>
              <a:rPr lang="de-DE" i="1">
                <a:latin typeface="Aptos" panose="020B0004020202020204" pitchFamily="34" charset="0"/>
              </a:rPr>
              <a:t>website</a:t>
            </a:r>
            <a:r>
              <a:rPr lang="de-DE">
                <a:latin typeface="Aptos" panose="020B0004020202020204" pitchFamily="34" charset="0"/>
              </a:rPr>
              <a:t>, grup-grup Telegram dan Facebook.</a:t>
            </a:r>
          </a:p>
          <a:p>
            <a:r>
              <a:rPr lang="de-DE">
                <a:latin typeface="Aptos" panose="020B0004020202020204" pitchFamily="34" charset="0"/>
              </a:rPr>
              <a:t>Biasanya, artikel diiklankan dengan </a:t>
            </a:r>
            <a:r>
              <a:rPr lang="de-DE" b="1">
                <a:latin typeface="Aptos" panose="020B0004020202020204" pitchFamily="34" charset="0"/>
              </a:rPr>
              <a:t>jaminan</a:t>
            </a:r>
            <a:r>
              <a:rPr lang="de-DE">
                <a:latin typeface="Aptos" panose="020B0004020202020204" pitchFamily="34" charset="0"/>
              </a:rPr>
              <a:t> bahwa artikel tsb. sudah pasti akan diterbitkan.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Jaminan terbit dapat dilakukan karena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sudah „bekerja sama“ dengan editor jurnal, bahkan „mengatur“ mitra bestari (</a:t>
            </a:r>
            <a:r>
              <a:rPr lang="de-DE" i="1">
                <a:latin typeface="Aptos" panose="020B0004020202020204" pitchFamily="34" charset="0"/>
              </a:rPr>
              <a:t>reviewer</a:t>
            </a:r>
            <a:r>
              <a:rPr lang="de-DE">
                <a:latin typeface="Aptos" panose="020B0004020202020204" pitchFamily="34" charset="0"/>
              </a:rPr>
              <a:t>).</a:t>
            </a:r>
          </a:p>
          <a:p>
            <a:r>
              <a:rPr lang="de-DE">
                <a:latin typeface="Aptos" panose="020B0004020202020204" pitchFamily="34" charset="0"/>
              </a:rPr>
              <a:t>Iklan-iklan ini biasanya tersedia secara bebas di internet, sehingga </a:t>
            </a:r>
            <a:r>
              <a:rPr lang="de-DE" b="1">
                <a:latin typeface="Aptos" panose="020B0004020202020204" pitchFamily="34" charset="0"/>
              </a:rPr>
              <a:t>mudah untuk mengecek silang </a:t>
            </a:r>
            <a:r>
              <a:rPr lang="de-DE">
                <a:latin typeface="Aptos" panose="020B0004020202020204" pitchFamily="34" charset="0"/>
              </a:rPr>
              <a:t>dengan artikel yang sudah diterbitkan.</a:t>
            </a:r>
          </a:p>
          <a:p>
            <a:r>
              <a:rPr lang="de-DE" i="1">
                <a:latin typeface="Aptos" panose="020B0004020202020204" pitchFamily="34" charset="0"/>
              </a:rPr>
              <a:t>Paper mill </a:t>
            </a:r>
            <a:r>
              <a:rPr lang="de-DE">
                <a:latin typeface="Aptos" panose="020B0004020202020204" pitchFamily="34" charset="0"/>
              </a:rPr>
              <a:t>punya </a:t>
            </a:r>
            <a:r>
              <a:rPr lang="de-DE" b="1" i="1">
                <a:latin typeface="Aptos" panose="020B0004020202020204" pitchFamily="34" charset="0"/>
              </a:rPr>
              <a:t>non-disclosure rules</a:t>
            </a:r>
            <a:r>
              <a:rPr lang="de-DE">
                <a:latin typeface="Aptos" panose="020B0004020202020204" pitchFamily="34" charset="0"/>
              </a:rPr>
              <a:t>, sehingga pembeli </a:t>
            </a:r>
            <a:r>
              <a:rPr lang="de-DE" i="1">
                <a:latin typeface="Aptos" panose="020B0004020202020204" pitchFamily="34" charset="0"/>
              </a:rPr>
              <a:t>paper mill </a:t>
            </a:r>
            <a:r>
              <a:rPr lang="de-DE" b="1">
                <a:latin typeface="Aptos" panose="020B0004020202020204" pitchFamily="34" charset="0"/>
              </a:rPr>
              <a:t>tidak tahu siapa saja</a:t>
            </a:r>
            <a:r>
              <a:rPr lang="de-DE">
                <a:latin typeface="Aptos" panose="020B0004020202020204" pitchFamily="34" charset="0"/>
              </a:rPr>
              <a:t> yang membeli kepengarangan di artikel yang sama, sampai artikel tersebut diterbitkan.</a:t>
            </a:r>
          </a:p>
          <a:p>
            <a:pPr lvl="1"/>
            <a:r>
              <a:rPr lang="de-DE">
                <a:latin typeface="Aptos" panose="020B0004020202020204" pitchFamily="34" charset="0"/>
              </a:rPr>
              <a:t>Jadi, orang-orang yang terdaftar sebagai pengarang dari suatu artikel </a:t>
            </a:r>
            <a:r>
              <a:rPr lang="de-DE" i="1">
                <a:latin typeface="Aptos" panose="020B0004020202020204" pitchFamily="34" charset="0"/>
              </a:rPr>
              <a:t>paper mill</a:t>
            </a:r>
            <a:r>
              <a:rPr lang="de-DE">
                <a:latin typeface="Aptos" panose="020B0004020202020204" pitchFamily="34" charset="0"/>
              </a:rPr>
              <a:t> tidak saling kenal satu sama lain.</a:t>
            </a:r>
          </a:p>
        </p:txBody>
      </p:sp>
      <p:pic>
        <p:nvPicPr>
          <p:cNvPr id="1026" name="Picture 2" descr="file">
            <a:extLst>
              <a:ext uri="{FF2B5EF4-FFF2-40B4-BE49-F238E27FC236}">
                <a16:creationId xmlns:a16="http://schemas.microsoft.com/office/drawing/2014/main" id="{DDCB9096-CC06-5191-128C-E32C0C0D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1" y="1623336"/>
            <a:ext cx="5977841" cy="413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9C18E56-200D-DFB5-34CE-6738E6CF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426" y="1318830"/>
            <a:ext cx="5385753" cy="474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Präsentationstitel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1F2F8164-F605-453F-82CF-F1E31EF04766}"/>
    </a:ext>
  </a:extLst>
</a:theme>
</file>

<file path=ppt/theme/theme2.xml><?xml version="1.0" encoding="utf-8"?>
<a:theme xmlns:a="http://schemas.openxmlformats.org/drawingml/2006/main" name="Präsentationstitel Variante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91BE6A8-444C-4386-9672-430A71871E1B}"/>
    </a:ext>
  </a:extLst>
</a:theme>
</file>

<file path=ppt/theme/theme3.xml><?xml version="1.0" encoding="utf-8"?>
<a:theme xmlns:a="http://schemas.openxmlformats.org/drawingml/2006/main" name="Kapiteltrenner">
  <a:themeElements>
    <a:clrScheme name="LMU">
      <a:dk1>
        <a:srgbClr val="008740"/>
      </a:dk1>
      <a:lt1>
        <a:sysClr val="window" lastClr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0190A8A3-4BE7-45C2-BF55-615DD3868110}"/>
    </a:ext>
  </a:extLst>
</a:theme>
</file>

<file path=ppt/theme/theme4.xml><?xml version="1.0" encoding="utf-8"?>
<a:theme xmlns:a="http://schemas.openxmlformats.org/drawingml/2006/main" name="Inhalt">
  <a:themeElements>
    <a:clrScheme name="LMU_PPT">
      <a:dk1>
        <a:srgbClr val="00883A"/>
      </a:dk1>
      <a:lt1>
        <a:sysClr val="window" lastClr="FFFFFF"/>
      </a:lt1>
      <a:dk2>
        <a:srgbClr val="232323"/>
      </a:dk2>
      <a:lt2>
        <a:srgbClr val="626468"/>
      </a:lt2>
      <a:accent1>
        <a:srgbClr val="C0C1C3"/>
      </a:accent1>
      <a:accent2>
        <a:srgbClr val="E6E6E7"/>
      </a:accent2>
      <a:accent3>
        <a:srgbClr val="F5F5F5"/>
      </a:accent3>
      <a:accent4>
        <a:srgbClr val="0F1987"/>
      </a:accent4>
      <a:accent5>
        <a:srgbClr val="009FE3"/>
      </a:accent5>
      <a:accent6>
        <a:srgbClr val="8C4091"/>
      </a:accent6>
      <a:hlink>
        <a:srgbClr val="D71919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BBCE8FE8-DCF5-4FFA-9BA5-95A5BD71CA82}"/>
    </a:ext>
  </a:extLst>
</a:theme>
</file>

<file path=ppt/theme/theme5.xml><?xml version="1.0" encoding="utf-8"?>
<a:theme xmlns:a="http://schemas.openxmlformats.org/drawingml/2006/main" name="Rücktitel">
  <a:themeElements>
    <a:clrScheme name="Benutzerdefiniert 1">
      <a:dk1>
        <a:srgbClr val="008740"/>
      </a:dk1>
      <a:lt1>
        <a:srgbClr val="FFFFFF"/>
      </a:lt1>
      <a:dk2>
        <a:srgbClr val="000000"/>
      </a:dk2>
      <a:lt2>
        <a:srgbClr val="4A4A4A"/>
      </a:lt2>
      <a:accent1>
        <a:srgbClr val="9D9D9D"/>
      </a:accent1>
      <a:accent2>
        <a:srgbClr val="D0D0D0"/>
      </a:accent2>
      <a:accent3>
        <a:srgbClr val="F4F4F4"/>
      </a:accent3>
      <a:accent4>
        <a:srgbClr val="023E84"/>
      </a:accent4>
      <a:accent5>
        <a:srgbClr val="009FE3"/>
      </a:accent5>
      <a:accent6>
        <a:srgbClr val="8C40A5"/>
      </a:accent6>
      <a:hlink>
        <a:srgbClr val="DC0D15"/>
      </a:hlink>
      <a:folHlink>
        <a:srgbClr val="F187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MU_PPTVorlage_Breitbild_20211112_RS.potx" id="{D6D876F6-7A2F-4F20-AE48-8192935880E8}" vid="{4A347A70-8005-4135-8729-C5EF72467C38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LMU_PPTVorlage_Breitbild_20211112_RS</Template>
  <TotalTime>0</TotalTime>
  <Words>2370</Words>
  <Application>Microsoft Office PowerPoint</Application>
  <PresentationFormat>Widescreen</PresentationFormat>
  <Paragraphs>205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Arial</vt:lpstr>
      <vt:lpstr>Calibri</vt:lpstr>
      <vt:lpstr>LMU CompatilFact</vt:lpstr>
      <vt:lpstr>Wingdings</vt:lpstr>
      <vt:lpstr>Präsentationstitel</vt:lpstr>
      <vt:lpstr>Präsentationstitel Variante</vt:lpstr>
      <vt:lpstr>Kapiteltrenner</vt:lpstr>
      <vt:lpstr>Inhalt</vt:lpstr>
      <vt:lpstr>Rücktitel</vt:lpstr>
      <vt:lpstr>Mengenal Cara Kerja Paper Mill  Pabrik artikel ilmiah yang beroperasi seperti kartel di film-film</vt:lpstr>
      <vt:lpstr>PowerPoint Presentation</vt:lpstr>
      <vt:lpstr>Topik</vt:lpstr>
      <vt:lpstr>Prolog</vt:lpstr>
      <vt:lpstr>PowerPoint Presentation</vt:lpstr>
      <vt:lpstr>Paper mill: Kartel artikel ilmiah</vt:lpstr>
      <vt:lpstr>Paper mill: Kartel artikel ilmiah</vt:lpstr>
      <vt:lpstr>Bagaimana modus operandi paper mill?</vt:lpstr>
      <vt:lpstr>Modus operandi (1)</vt:lpstr>
      <vt:lpstr>Modus operandi (2)</vt:lpstr>
      <vt:lpstr>Bagaimana cara kerja science sleuth mendeteksi aktivitas paper mill?</vt:lpstr>
      <vt:lpstr>Cara kerja science sleuths seperti „detektif“ </vt:lpstr>
      <vt:lpstr>Cara kerja science sleuths seperti „detektif“ </vt:lpstr>
      <vt:lpstr>Post-publication review (1)</vt:lpstr>
      <vt:lpstr>Post-publication review (2)</vt:lpstr>
      <vt:lpstr>Tools untuk forensic metascience </vt:lpstr>
      <vt:lpstr>Mengapa peneliti terlibat dalam bisnis paper mill?</vt:lpstr>
      <vt:lpstr>Penyebabnya…</vt:lpstr>
      <vt:lpstr>Apa dampak yang ditimbulkan paper mill?</vt:lpstr>
      <vt:lpstr>Dampak aktivitas paper mill</vt:lpstr>
      <vt:lpstr>Reaksi komunitas akademik (United2Act)</vt:lpstr>
      <vt:lpstr>Epilog</vt:lpstr>
      <vt:lpstr>Epilog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Rizqy Amelia Zein</dc:creator>
  <cp:lastModifiedBy>RIZQY AMELIA ZEIN</cp:lastModifiedBy>
  <cp:revision>1</cp:revision>
  <cp:lastPrinted>2020-11-01T16:28:52Z</cp:lastPrinted>
  <dcterms:created xsi:type="dcterms:W3CDTF">2024-09-04T08:11:02Z</dcterms:created>
  <dcterms:modified xsi:type="dcterms:W3CDTF">2024-10-08T02:47:11Z</dcterms:modified>
</cp:coreProperties>
</file>