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32"/>
  </p:notesMasterIdLst>
  <p:sldIdLst>
    <p:sldId id="256" r:id="rId6"/>
    <p:sldId id="279" r:id="rId7"/>
    <p:sldId id="281" r:id="rId8"/>
    <p:sldId id="289" r:id="rId9"/>
    <p:sldId id="283" r:id="rId10"/>
    <p:sldId id="293" r:id="rId11"/>
    <p:sldId id="294" r:id="rId12"/>
    <p:sldId id="292" r:id="rId13"/>
    <p:sldId id="287" r:id="rId14"/>
    <p:sldId id="299" r:id="rId15"/>
    <p:sldId id="285" r:id="rId16"/>
    <p:sldId id="271" r:id="rId17"/>
    <p:sldId id="296" r:id="rId18"/>
    <p:sldId id="282" r:id="rId19"/>
    <p:sldId id="286" r:id="rId20"/>
    <p:sldId id="298" r:id="rId21"/>
    <p:sldId id="303" r:id="rId22"/>
    <p:sldId id="304" r:id="rId23"/>
    <p:sldId id="297" r:id="rId24"/>
    <p:sldId id="301" r:id="rId25"/>
    <p:sldId id="300" r:id="rId26"/>
    <p:sldId id="302" r:id="rId27"/>
    <p:sldId id="305" r:id="rId28"/>
    <p:sldId id="290" r:id="rId29"/>
    <p:sldId id="291" r:id="rId30"/>
    <p:sldId id="26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616468"/>
    <a:srgbClr val="202321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C0BEB-78A7-0B0E-3380-972FB8CE24D2}" v="310" dt="2022-10-11T11:42:34.977"/>
    <p1510:client id="{508F5281-196B-D38C-2A6F-30451D2314CE}" v="88" dt="2022-10-11T09:59:41.918"/>
    <p1510:client id="{73DF7A64-FB01-F619-2E9F-00D532E00628}" v="384" dt="2022-10-11T10:25:33.988"/>
    <p1510:client id="{73EAC83B-E677-52F8-B1BF-638996667F2F}" v="42" dt="2022-10-11T11:04:20.070"/>
    <p1510:client id="{B103BC3B-12DE-446A-63E1-E1E4570F99E9}" v="108" dt="2022-10-11T10:30:54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25" autoAdjust="0"/>
  </p:normalViewPr>
  <p:slideViewPr>
    <p:cSldViewPr snapToGrid="0">
      <p:cViewPr varScale="1">
        <p:scale>
          <a:sx n="127" d="100"/>
          <a:sy n="127" d="100"/>
        </p:scale>
        <p:origin x="15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qy Amelia Zein" userId="cc7f1b78-f160-453e-8f4a-bb8ffa60458c" providerId="ADAL" clId="{C766FC23-7DA3-45AB-8266-B234BD0AE8D6}"/>
    <pc:docChg chg="undo custSel addSld delSld modSld sldOrd">
      <pc:chgData name="Rizqy Amelia Zein" userId="cc7f1b78-f160-453e-8f4a-bb8ffa60458c" providerId="ADAL" clId="{C766FC23-7DA3-45AB-8266-B234BD0AE8D6}" dt="2022-10-12T08:33:17.241" v="14487" actId="20577"/>
      <pc:docMkLst>
        <pc:docMk/>
      </pc:docMkLst>
      <pc:sldChg chg="modSp">
        <pc:chgData name="Rizqy Amelia Zein" userId="cc7f1b78-f160-453e-8f4a-bb8ffa60458c" providerId="ADAL" clId="{C766FC23-7DA3-45AB-8266-B234BD0AE8D6}" dt="2022-10-11T10:47:08.661" v="13885" actId="20577"/>
        <pc:sldMkLst>
          <pc:docMk/>
          <pc:sldMk cId="2797848466" sldId="256"/>
        </pc:sldMkLst>
        <pc:spChg chg="mod">
          <ac:chgData name="Rizqy Amelia Zein" userId="cc7f1b78-f160-453e-8f4a-bb8ffa60458c" providerId="ADAL" clId="{C766FC23-7DA3-45AB-8266-B234BD0AE8D6}" dt="2022-10-11T10:45:56.502" v="13841" actId="14100"/>
          <ac:spMkLst>
            <pc:docMk/>
            <pc:sldMk cId="2797848466" sldId="256"/>
            <ac:spMk id="2" creationId="{28678FD1-1C43-F197-84B0-EAB304043129}"/>
          </ac:spMkLst>
        </pc:spChg>
        <pc:spChg chg="mod">
          <ac:chgData name="Rizqy Amelia Zein" userId="cc7f1b78-f160-453e-8f4a-bb8ffa60458c" providerId="ADAL" clId="{C766FC23-7DA3-45AB-8266-B234BD0AE8D6}" dt="2022-10-11T10:47:08.661" v="13885" actId="20577"/>
          <ac:spMkLst>
            <pc:docMk/>
            <pc:sldMk cId="2797848466" sldId="256"/>
            <ac:spMk id="38" creationId="{9DC3BD7A-8F55-46B0-E4FD-D649047BF7CD}"/>
          </ac:spMkLst>
        </pc:spChg>
      </pc:sldChg>
      <pc:sldChg chg="modSp">
        <pc:chgData name="Rizqy Amelia Zein" userId="cc7f1b78-f160-453e-8f4a-bb8ffa60458c" providerId="ADAL" clId="{C766FC23-7DA3-45AB-8266-B234BD0AE8D6}" dt="2022-10-11T10:47:29.903" v="13894" actId="404"/>
        <pc:sldMkLst>
          <pc:docMk/>
          <pc:sldMk cId="3598885345" sldId="263"/>
        </pc:sldMkLst>
        <pc:spChg chg="mod">
          <ac:chgData name="Rizqy Amelia Zein" userId="cc7f1b78-f160-453e-8f4a-bb8ffa60458c" providerId="ADAL" clId="{C766FC23-7DA3-45AB-8266-B234BD0AE8D6}" dt="2022-10-11T10:47:29.903" v="13894" actId="404"/>
          <ac:spMkLst>
            <pc:docMk/>
            <pc:sldMk cId="3598885345" sldId="263"/>
            <ac:spMk id="7" creationId="{006AD5B8-87B6-6FCC-4F5C-4EEE4BB5D3BE}"/>
          </ac:spMkLst>
        </pc:spChg>
      </pc:sldChg>
      <pc:sldChg chg="addSp modSp modAnim">
        <pc:chgData name="Rizqy Amelia Zein" userId="cc7f1b78-f160-453e-8f4a-bb8ffa60458c" providerId="ADAL" clId="{C766FC23-7DA3-45AB-8266-B234BD0AE8D6}" dt="2022-10-11T11:28:10.099" v="14287" actId="20577"/>
        <pc:sldMkLst>
          <pc:docMk/>
          <pc:sldMk cId="1345391545" sldId="271"/>
        </pc:sldMkLst>
        <pc:spChg chg="add mod">
          <ac:chgData name="Rizqy Amelia Zein" userId="cc7f1b78-f160-453e-8f4a-bb8ffa60458c" providerId="ADAL" clId="{C766FC23-7DA3-45AB-8266-B234BD0AE8D6}" dt="2022-10-11T11:28:10.099" v="14287" actId="20577"/>
          <ac:spMkLst>
            <pc:docMk/>
            <pc:sldMk cId="1345391545" sldId="271"/>
            <ac:spMk id="4" creationId="{82C96951-78EB-4092-9021-235A7F148B81}"/>
          </ac:spMkLst>
        </pc:spChg>
        <pc:spChg chg="mod">
          <ac:chgData name="Rizqy Amelia Zein" userId="cc7f1b78-f160-453e-8f4a-bb8ffa60458c" providerId="ADAL" clId="{C766FC23-7DA3-45AB-8266-B234BD0AE8D6}" dt="2022-10-10T12:12:48.342" v="3984" actId="404"/>
          <ac:spMkLst>
            <pc:docMk/>
            <pc:sldMk cId="1345391545" sldId="271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09-27T11:53:53.468" v="90" actId="6549"/>
          <ac:spMkLst>
            <pc:docMk/>
            <pc:sldMk cId="1345391545" sldId="271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C766FC23-7DA3-45AB-8266-B234BD0AE8D6}" dt="2022-10-11T11:28:06.605" v="14286" actId="20577"/>
          <ac:spMkLst>
            <pc:docMk/>
            <pc:sldMk cId="1345391545" sldId="271"/>
            <ac:spMk id="7" creationId="{B449A389-48E8-40BD-AE45-C7750C50D3B1}"/>
          </ac:spMkLst>
        </pc:spChg>
        <pc:spChg chg="add mod">
          <ac:chgData name="Rizqy Amelia Zein" userId="cc7f1b78-f160-453e-8f4a-bb8ffa60458c" providerId="ADAL" clId="{C766FC23-7DA3-45AB-8266-B234BD0AE8D6}" dt="2022-10-10T12:21:07.955" v="4593" actId="1076"/>
          <ac:spMkLst>
            <pc:docMk/>
            <pc:sldMk cId="1345391545" sldId="271"/>
            <ac:spMk id="8" creationId="{A36F5D9D-18FA-4715-9C77-BFA47FAFBC32}"/>
          </ac:spMkLst>
        </pc:spChg>
        <pc:spChg chg="add mod">
          <ac:chgData name="Rizqy Amelia Zein" userId="cc7f1b78-f160-453e-8f4a-bb8ffa60458c" providerId="ADAL" clId="{C766FC23-7DA3-45AB-8266-B234BD0AE8D6}" dt="2022-10-10T12:20:55.159" v="4589" actId="1076"/>
          <ac:spMkLst>
            <pc:docMk/>
            <pc:sldMk cId="1345391545" sldId="271"/>
            <ac:spMk id="9" creationId="{06809448-797C-40CB-A6B9-8885FF0CFDDB}"/>
          </ac:spMkLst>
        </pc:spChg>
        <pc:spChg chg="add mod">
          <ac:chgData name="Rizqy Amelia Zein" userId="cc7f1b78-f160-453e-8f4a-bb8ffa60458c" providerId="ADAL" clId="{C766FC23-7DA3-45AB-8266-B234BD0AE8D6}" dt="2022-10-10T12:26:33.785" v="4965" actId="1076"/>
          <ac:spMkLst>
            <pc:docMk/>
            <pc:sldMk cId="1345391545" sldId="271"/>
            <ac:spMk id="10" creationId="{20D7F612-7528-4745-842F-E6E0A47EF591}"/>
          </ac:spMkLst>
        </pc:spChg>
        <pc:picChg chg="add mod">
          <ac:chgData name="Rizqy Amelia Zein" userId="cc7f1b78-f160-453e-8f4a-bb8ffa60458c" providerId="ADAL" clId="{C766FC23-7DA3-45AB-8266-B234BD0AE8D6}" dt="2022-10-10T12:12:22.359" v="3935" actId="1076"/>
          <ac:picMkLst>
            <pc:docMk/>
            <pc:sldMk cId="1345391545" sldId="271"/>
            <ac:picMk id="3" creationId="{48596047-C0DB-494D-A8AB-52C9D3395073}"/>
          </ac:picMkLst>
        </pc:picChg>
      </pc:sldChg>
      <pc:sldChg chg="modSp">
        <pc:chgData name="Rizqy Amelia Zein" userId="cc7f1b78-f160-453e-8f4a-bb8ffa60458c" providerId="ADAL" clId="{C766FC23-7DA3-45AB-8266-B234BD0AE8D6}" dt="2022-10-11T10:47:17.354" v="13891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C766FC23-7DA3-45AB-8266-B234BD0AE8D6}" dt="2022-10-11T10:47:17.354" v="13891" actId="20577"/>
          <ac:spMkLst>
            <pc:docMk/>
            <pc:sldMk cId="1706265679" sldId="279"/>
            <ac:spMk id="2" creationId="{5DB4934A-E4C1-4960-9459-5CCE7A55D783}"/>
          </ac:spMkLst>
        </pc:spChg>
        <pc:spChg chg="mod">
          <ac:chgData name="Rizqy Amelia Zein" userId="cc7f1b78-f160-453e-8f4a-bb8ffa60458c" providerId="ADAL" clId="{C766FC23-7DA3-45AB-8266-B234BD0AE8D6}" dt="2022-10-10T12:40:29.597" v="5923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modSp">
        <pc:chgData name="Rizqy Amelia Zein" userId="cc7f1b78-f160-453e-8f4a-bb8ffa60458c" providerId="ADAL" clId="{C766FC23-7DA3-45AB-8266-B234BD0AE8D6}" dt="2022-10-10T12:40:19.436" v="5905" actId="20577"/>
        <pc:sldMkLst>
          <pc:docMk/>
          <pc:sldMk cId="3646494388" sldId="282"/>
        </pc:sldMkLst>
        <pc:spChg chg="mod">
          <ac:chgData name="Rizqy Amelia Zein" userId="cc7f1b78-f160-453e-8f4a-bb8ffa60458c" providerId="ADAL" clId="{C766FC23-7DA3-45AB-8266-B234BD0AE8D6}" dt="2022-10-10T12:40:19.436" v="5905" actId="20577"/>
          <ac:spMkLst>
            <pc:docMk/>
            <pc:sldMk cId="3646494388" sldId="282"/>
            <ac:spMk id="2" creationId="{5DB4934A-E4C1-4960-9459-5CCE7A55D783}"/>
          </ac:spMkLst>
        </pc:spChg>
      </pc:sldChg>
      <pc:sldChg chg="addSp delSp modSp modAnim modNotesTx">
        <pc:chgData name="Rizqy Amelia Zein" userId="cc7f1b78-f160-453e-8f4a-bb8ffa60458c" providerId="ADAL" clId="{C766FC23-7DA3-45AB-8266-B234BD0AE8D6}" dt="2022-10-11T08:45:58.439" v="7592" actId="20577"/>
        <pc:sldMkLst>
          <pc:docMk/>
          <pc:sldMk cId="3799814540" sldId="286"/>
        </pc:sldMkLst>
        <pc:spChg chg="mod">
          <ac:chgData name="Rizqy Amelia Zein" userId="cc7f1b78-f160-453e-8f4a-bb8ffa60458c" providerId="ADAL" clId="{C766FC23-7DA3-45AB-8266-B234BD0AE8D6}" dt="2022-10-10T12:32:25.573" v="5083" actId="404"/>
          <ac:spMkLst>
            <pc:docMk/>
            <pc:sldMk cId="3799814540" sldId="286"/>
            <ac:spMk id="5" creationId="{FAF5D3F3-90DF-4F69-89D5-7E1FF3929BD0}"/>
          </ac:spMkLst>
        </pc:spChg>
        <pc:spChg chg="del">
          <ac:chgData name="Rizqy Amelia Zein" userId="cc7f1b78-f160-453e-8f4a-bb8ffa60458c" providerId="ADAL" clId="{C766FC23-7DA3-45AB-8266-B234BD0AE8D6}" dt="2022-10-10T11:01:45.702" v="1053"/>
          <ac:spMkLst>
            <pc:docMk/>
            <pc:sldMk cId="3799814540" sldId="286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C766FC23-7DA3-45AB-8266-B234BD0AE8D6}" dt="2022-10-10T12:56:01.202" v="6518" actId="20577"/>
          <ac:spMkLst>
            <pc:docMk/>
            <pc:sldMk cId="3799814540" sldId="286"/>
            <ac:spMk id="8" creationId="{515073DE-E9EA-4893-8488-F07630ACB65E}"/>
          </ac:spMkLst>
        </pc:spChg>
        <pc:picChg chg="add del mod">
          <ac:chgData name="Rizqy Amelia Zein" userId="cc7f1b78-f160-453e-8f4a-bb8ffa60458c" providerId="ADAL" clId="{C766FC23-7DA3-45AB-8266-B234BD0AE8D6}" dt="2022-10-10T11:02:07.627" v="1056" actId="478"/>
          <ac:picMkLst>
            <pc:docMk/>
            <pc:sldMk cId="3799814540" sldId="286"/>
            <ac:picMk id="4" creationId="{54C1D232-6A63-4B20-9A5D-D0296F262D5B}"/>
          </ac:picMkLst>
        </pc:picChg>
        <pc:picChg chg="add mod">
          <ac:chgData name="Rizqy Amelia Zein" userId="cc7f1b78-f160-453e-8f4a-bb8ffa60458c" providerId="ADAL" clId="{C766FC23-7DA3-45AB-8266-B234BD0AE8D6}" dt="2022-10-10T12:31:54.923" v="5070" actId="1076"/>
          <ac:picMkLst>
            <pc:docMk/>
            <pc:sldMk cId="3799814540" sldId="286"/>
            <ac:picMk id="9" creationId="{89CC21B9-9179-410A-A3EA-6642A0B1C27F}"/>
          </ac:picMkLst>
        </pc:picChg>
        <pc:picChg chg="add mod">
          <ac:chgData name="Rizqy Amelia Zein" userId="cc7f1b78-f160-453e-8f4a-bb8ffa60458c" providerId="ADAL" clId="{C766FC23-7DA3-45AB-8266-B234BD0AE8D6}" dt="2022-10-10T12:38:09.180" v="5828" actId="1076"/>
          <ac:picMkLst>
            <pc:docMk/>
            <pc:sldMk cId="3799814540" sldId="286"/>
            <ac:picMk id="11" creationId="{687A71E2-6832-44CC-958E-8A715922436A}"/>
          </ac:picMkLst>
        </pc:picChg>
      </pc:sldChg>
      <pc:sldChg chg="addSp delSp modSp add del modAnim">
        <pc:chgData name="Rizqy Amelia Zein" userId="cc7f1b78-f160-453e-8f4a-bb8ffa60458c" providerId="ADAL" clId="{C766FC23-7DA3-45AB-8266-B234BD0AE8D6}" dt="2022-10-10T11:32:19.247" v="1088"/>
        <pc:sldMkLst>
          <pc:docMk/>
          <pc:sldMk cId="3497079686" sldId="287"/>
        </pc:sldMkLst>
        <pc:spChg chg="del">
          <ac:chgData name="Rizqy Amelia Zein" userId="cc7f1b78-f160-453e-8f4a-bb8ffa60458c" providerId="ADAL" clId="{C766FC23-7DA3-45AB-8266-B234BD0AE8D6}" dt="2022-10-10T11:22:04.041" v="1076"/>
          <ac:spMkLst>
            <pc:docMk/>
            <pc:sldMk cId="3497079686" sldId="287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766FC23-7DA3-45AB-8266-B234BD0AE8D6}" dt="2022-10-10T11:14:58.186" v="1059" actId="1076"/>
          <ac:picMkLst>
            <pc:docMk/>
            <pc:sldMk cId="3497079686" sldId="287"/>
            <ac:picMk id="3" creationId="{AE842655-A6AC-4584-9B7F-CAEEC46A2405}"/>
          </ac:picMkLst>
        </pc:picChg>
        <pc:picChg chg="add mod">
          <ac:chgData name="Rizqy Amelia Zein" userId="cc7f1b78-f160-453e-8f4a-bb8ffa60458c" providerId="ADAL" clId="{C766FC23-7DA3-45AB-8266-B234BD0AE8D6}" dt="2022-10-10T11:15:39.586" v="1064" actId="1076"/>
          <ac:picMkLst>
            <pc:docMk/>
            <pc:sldMk cId="3497079686" sldId="287"/>
            <ac:picMk id="4" creationId="{22982CE6-9150-48A4-845B-A6F66A9BB075}"/>
          </ac:picMkLst>
        </pc:picChg>
        <pc:picChg chg="add mod">
          <ac:chgData name="Rizqy Amelia Zein" userId="cc7f1b78-f160-453e-8f4a-bb8ffa60458c" providerId="ADAL" clId="{C766FC23-7DA3-45AB-8266-B234BD0AE8D6}" dt="2022-10-10T11:16:51.193" v="1068" actId="14100"/>
          <ac:picMkLst>
            <pc:docMk/>
            <pc:sldMk cId="3497079686" sldId="287"/>
            <ac:picMk id="7" creationId="{E68701DC-F503-4F75-9B46-95DD929DECE6}"/>
          </ac:picMkLst>
        </pc:picChg>
        <pc:picChg chg="add mod">
          <ac:chgData name="Rizqy Amelia Zein" userId="cc7f1b78-f160-453e-8f4a-bb8ffa60458c" providerId="ADAL" clId="{C766FC23-7DA3-45AB-8266-B234BD0AE8D6}" dt="2022-10-10T11:18:06.076" v="1071" actId="1076"/>
          <ac:picMkLst>
            <pc:docMk/>
            <pc:sldMk cId="3497079686" sldId="287"/>
            <ac:picMk id="8" creationId="{56EA9DCE-4753-479F-AA75-F336DC5D752D}"/>
          </ac:picMkLst>
        </pc:picChg>
        <pc:picChg chg="add mod">
          <ac:chgData name="Rizqy Amelia Zein" userId="cc7f1b78-f160-453e-8f4a-bb8ffa60458c" providerId="ADAL" clId="{C766FC23-7DA3-45AB-8266-B234BD0AE8D6}" dt="2022-10-10T11:21:45.257" v="1075" actId="1076"/>
          <ac:picMkLst>
            <pc:docMk/>
            <pc:sldMk cId="3497079686" sldId="287"/>
            <ac:picMk id="9" creationId="{0176B4B2-D175-4F76-A668-BC6ABE70E811}"/>
          </ac:picMkLst>
        </pc:picChg>
        <pc:picChg chg="add mod">
          <ac:chgData name="Rizqy Amelia Zein" userId="cc7f1b78-f160-453e-8f4a-bb8ffa60458c" providerId="ADAL" clId="{C766FC23-7DA3-45AB-8266-B234BD0AE8D6}" dt="2022-10-10T11:22:06.929" v="1077" actId="1076"/>
          <ac:picMkLst>
            <pc:docMk/>
            <pc:sldMk cId="3497079686" sldId="287"/>
            <ac:picMk id="10" creationId="{18D3BA1B-DF68-43B2-BD54-9987711453E4}"/>
          </ac:picMkLst>
        </pc:picChg>
        <pc:picChg chg="add mod">
          <ac:chgData name="Rizqy Amelia Zein" userId="cc7f1b78-f160-453e-8f4a-bb8ffa60458c" providerId="ADAL" clId="{C766FC23-7DA3-45AB-8266-B234BD0AE8D6}" dt="2022-10-10T11:31:18.919" v="1084" actId="14100"/>
          <ac:picMkLst>
            <pc:docMk/>
            <pc:sldMk cId="3497079686" sldId="287"/>
            <ac:picMk id="11" creationId="{00CBFA07-3FF9-4C92-B6D7-B2B1A527C5E6}"/>
          </ac:picMkLst>
        </pc:picChg>
        <pc:picChg chg="add mod">
          <ac:chgData name="Rizqy Amelia Zein" userId="cc7f1b78-f160-453e-8f4a-bb8ffa60458c" providerId="ADAL" clId="{C766FC23-7DA3-45AB-8266-B234BD0AE8D6}" dt="2022-10-10T11:32:15.854" v="1087" actId="1076"/>
          <ac:picMkLst>
            <pc:docMk/>
            <pc:sldMk cId="3497079686" sldId="287"/>
            <ac:picMk id="12" creationId="{105A96B3-3B66-4766-9C46-E3DB6AABC5C8}"/>
          </ac:picMkLst>
        </pc:picChg>
      </pc:sldChg>
      <pc:sldChg chg="modSp modAnim">
        <pc:chgData name="Rizqy Amelia Zein" userId="cc7f1b78-f160-453e-8f4a-bb8ffa60458c" providerId="ADAL" clId="{C766FC23-7DA3-45AB-8266-B234BD0AE8D6}" dt="2022-10-10T12:55:45.327" v="6510" actId="20577"/>
        <pc:sldMkLst>
          <pc:docMk/>
          <pc:sldMk cId="3789614857" sldId="291"/>
        </pc:sldMkLst>
        <pc:spChg chg="mod">
          <ac:chgData name="Rizqy Amelia Zein" userId="cc7f1b78-f160-453e-8f4a-bb8ffa60458c" providerId="ADAL" clId="{C766FC23-7DA3-45AB-8266-B234BD0AE8D6}" dt="2022-10-10T12:55:45.327" v="6510" actId="20577"/>
          <ac:spMkLst>
            <pc:docMk/>
            <pc:sldMk cId="3789614857" sldId="291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0T12:48:47.949" v="6313" actId="20577"/>
          <ac:spMkLst>
            <pc:docMk/>
            <pc:sldMk cId="3789614857" sldId="291"/>
            <ac:spMk id="6" creationId="{8EB19DE8-68CD-4831-A0FD-745C34A762C1}"/>
          </ac:spMkLst>
        </pc:spChg>
      </pc:sldChg>
      <pc:sldChg chg="addSp modSp modAnim">
        <pc:chgData name="Rizqy Amelia Zein" userId="cc7f1b78-f160-453e-8f4a-bb8ffa60458c" providerId="ADAL" clId="{C766FC23-7DA3-45AB-8266-B234BD0AE8D6}" dt="2022-10-11T11:03:37.344" v="13904" actId="114"/>
        <pc:sldMkLst>
          <pc:docMk/>
          <pc:sldMk cId="1866761552" sldId="292"/>
        </pc:sldMkLst>
        <pc:spChg chg="mod">
          <ac:chgData name="Rizqy Amelia Zein" userId="cc7f1b78-f160-453e-8f4a-bb8ffa60458c" providerId="ADAL" clId="{C766FC23-7DA3-45AB-8266-B234BD0AE8D6}" dt="2022-10-10T09:01:13.365" v="115" actId="20577"/>
          <ac:spMkLst>
            <pc:docMk/>
            <pc:sldMk cId="1866761552" sldId="292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1T11:03:37.344" v="13904" actId="114"/>
          <ac:spMkLst>
            <pc:docMk/>
            <pc:sldMk cId="1866761552" sldId="292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766FC23-7DA3-45AB-8266-B234BD0AE8D6}" dt="2022-10-10T09:37:42.049" v="676" actId="1076"/>
          <ac:picMkLst>
            <pc:docMk/>
            <pc:sldMk cId="1866761552" sldId="292"/>
            <ac:picMk id="3" creationId="{9FAFAC3F-9A79-4285-9555-50DB6B733606}"/>
          </ac:picMkLst>
        </pc:picChg>
        <pc:picChg chg="add mod">
          <ac:chgData name="Rizqy Amelia Zein" userId="cc7f1b78-f160-453e-8f4a-bb8ffa60458c" providerId="ADAL" clId="{C766FC23-7DA3-45AB-8266-B234BD0AE8D6}" dt="2022-10-10T09:38:01.251" v="680" actId="1076"/>
          <ac:picMkLst>
            <pc:docMk/>
            <pc:sldMk cId="1866761552" sldId="292"/>
            <ac:picMk id="4" creationId="{9ABD0761-C3C7-4E18-B271-DBA18F379D1C}"/>
          </ac:picMkLst>
        </pc:picChg>
      </pc:sldChg>
      <pc:sldChg chg="modSp">
        <pc:chgData name="Rizqy Amelia Zein" userId="cc7f1b78-f160-453e-8f4a-bb8ffa60458c" providerId="ADAL" clId="{C766FC23-7DA3-45AB-8266-B234BD0AE8D6}" dt="2022-10-10T09:01:01.631" v="112" actId="20577"/>
        <pc:sldMkLst>
          <pc:docMk/>
          <pc:sldMk cId="3365167793" sldId="293"/>
        </pc:sldMkLst>
        <pc:spChg chg="mod">
          <ac:chgData name="Rizqy Amelia Zein" userId="cc7f1b78-f160-453e-8f4a-bb8ffa60458c" providerId="ADAL" clId="{C766FC23-7DA3-45AB-8266-B234BD0AE8D6}" dt="2022-10-10T09:01:01.631" v="112" actId="20577"/>
          <ac:spMkLst>
            <pc:docMk/>
            <pc:sldMk cId="3365167793" sldId="293"/>
            <ac:spMk id="6" creationId="{8EB19DE8-68CD-4831-A0FD-745C34A762C1}"/>
          </ac:spMkLst>
        </pc:spChg>
      </pc:sldChg>
      <pc:sldChg chg="addSp modSp modAnim">
        <pc:chgData name="Rizqy Amelia Zein" userId="cc7f1b78-f160-453e-8f4a-bb8ffa60458c" providerId="ADAL" clId="{C766FC23-7DA3-45AB-8266-B234BD0AE8D6}" dt="2022-10-10T09:44:02.898" v="1037"/>
        <pc:sldMkLst>
          <pc:docMk/>
          <pc:sldMk cId="232325735" sldId="294"/>
        </pc:sldMkLst>
        <pc:spChg chg="add mod">
          <ac:chgData name="Rizqy Amelia Zein" userId="cc7f1b78-f160-453e-8f4a-bb8ffa60458c" providerId="ADAL" clId="{C766FC23-7DA3-45AB-8266-B234BD0AE8D6}" dt="2022-10-10T09:43:00.249" v="1027" actId="14100"/>
          <ac:spMkLst>
            <pc:docMk/>
            <pc:sldMk cId="232325735" sldId="294"/>
            <ac:spMk id="3" creationId="{61716244-1A36-447A-BD1F-B8857DD0F201}"/>
          </ac:spMkLst>
        </pc:spChg>
        <pc:spChg chg="add mod">
          <ac:chgData name="Rizqy Amelia Zein" userId="cc7f1b78-f160-453e-8f4a-bb8ffa60458c" providerId="ADAL" clId="{C766FC23-7DA3-45AB-8266-B234BD0AE8D6}" dt="2022-10-10T09:43:11.443" v="1030" actId="14100"/>
          <ac:spMkLst>
            <pc:docMk/>
            <pc:sldMk cId="232325735" sldId="294"/>
            <ac:spMk id="11" creationId="{5DC95B7C-0BB1-4577-B0B4-2D8EB364A2CB}"/>
          </ac:spMkLst>
        </pc:spChg>
        <pc:spChg chg="add mod">
          <ac:chgData name="Rizqy Amelia Zein" userId="cc7f1b78-f160-453e-8f4a-bb8ffa60458c" providerId="ADAL" clId="{C766FC23-7DA3-45AB-8266-B234BD0AE8D6}" dt="2022-10-10T09:43:25.601" v="1034" actId="1076"/>
          <ac:spMkLst>
            <pc:docMk/>
            <pc:sldMk cId="232325735" sldId="294"/>
            <ac:spMk id="13" creationId="{8A3B9355-4618-44D6-B9AE-C7FAE0D8EC65}"/>
          </ac:spMkLst>
        </pc:spChg>
        <pc:picChg chg="mod">
          <ac:chgData name="Rizqy Amelia Zein" userId="cc7f1b78-f160-453e-8f4a-bb8ffa60458c" providerId="ADAL" clId="{C766FC23-7DA3-45AB-8266-B234BD0AE8D6}" dt="2022-10-10T09:43:16.659" v="1033" actId="1076"/>
          <ac:picMkLst>
            <pc:docMk/>
            <pc:sldMk cId="232325735" sldId="294"/>
            <ac:picMk id="10" creationId="{29776B2D-1812-ECF2-90FC-EC0A8BE2F7D6}"/>
          </ac:picMkLst>
        </pc:picChg>
      </pc:sldChg>
      <pc:sldChg chg="addSp modSp modAnim">
        <pc:chgData name="Rizqy Amelia Zein" userId="cc7f1b78-f160-453e-8f4a-bb8ffa60458c" providerId="ADAL" clId="{C766FC23-7DA3-45AB-8266-B234BD0AE8D6}" dt="2022-10-10T12:50:59.003" v="6320" actId="404"/>
        <pc:sldMkLst>
          <pc:docMk/>
          <pc:sldMk cId="2555132950" sldId="296"/>
        </pc:sldMkLst>
        <pc:spChg chg="add mod">
          <ac:chgData name="Rizqy Amelia Zein" userId="cc7f1b78-f160-453e-8f4a-bb8ffa60458c" providerId="ADAL" clId="{C766FC23-7DA3-45AB-8266-B234BD0AE8D6}" dt="2022-10-10T12:28:10.184" v="5017" actId="692"/>
          <ac:spMkLst>
            <pc:docMk/>
            <pc:sldMk cId="2555132950" sldId="296"/>
            <ac:spMk id="4" creationId="{27D70E6E-12E7-462F-99EF-EE6343117CE1}"/>
          </ac:spMkLst>
        </pc:spChg>
        <pc:spChg chg="mod">
          <ac:chgData name="Rizqy Amelia Zein" userId="cc7f1b78-f160-453e-8f4a-bb8ffa60458c" providerId="ADAL" clId="{C766FC23-7DA3-45AB-8266-B234BD0AE8D6}" dt="2022-10-10T12:50:59.003" v="6320" actId="404"/>
          <ac:spMkLst>
            <pc:docMk/>
            <pc:sldMk cId="2555132950" sldId="296"/>
            <ac:spMk id="5" creationId="{FAF5D3F3-90DF-4F69-89D5-7E1FF3929BD0}"/>
          </ac:spMkLst>
        </pc:spChg>
        <pc:picChg chg="add mod">
          <ac:chgData name="Rizqy Amelia Zein" userId="cc7f1b78-f160-453e-8f4a-bb8ffa60458c" providerId="ADAL" clId="{C766FC23-7DA3-45AB-8266-B234BD0AE8D6}" dt="2022-10-10T12:27:03.150" v="4968" actId="1076"/>
          <ac:picMkLst>
            <pc:docMk/>
            <pc:sldMk cId="2555132950" sldId="296"/>
            <ac:picMk id="3" creationId="{B3C085C6-2DE1-4105-84E8-889118F9741A}"/>
          </ac:picMkLst>
        </pc:picChg>
      </pc:sldChg>
      <pc:sldChg chg="addSp modSp modAnim">
        <pc:chgData name="Rizqy Amelia Zein" userId="cc7f1b78-f160-453e-8f4a-bb8ffa60458c" providerId="ADAL" clId="{C766FC23-7DA3-45AB-8266-B234BD0AE8D6}" dt="2022-10-11T08:39:21.985" v="7033" actId="1076"/>
        <pc:sldMkLst>
          <pc:docMk/>
          <pc:sldMk cId="3319860307" sldId="297"/>
        </pc:sldMkLst>
        <pc:spChg chg="mod">
          <ac:chgData name="Rizqy Amelia Zein" userId="cc7f1b78-f160-453e-8f4a-bb8ffa60458c" providerId="ADAL" clId="{C766FC23-7DA3-45AB-8266-B234BD0AE8D6}" dt="2022-10-10T12:42:21.953" v="6175" actId="20577"/>
          <ac:spMkLst>
            <pc:docMk/>
            <pc:sldMk cId="3319860307" sldId="297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1T08:39:15.559" v="7031" actId="20577"/>
          <ac:spMkLst>
            <pc:docMk/>
            <pc:sldMk cId="3319860307" sldId="297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766FC23-7DA3-45AB-8266-B234BD0AE8D6}" dt="2022-10-11T08:38:27.132" v="6999" actId="1076"/>
          <ac:picMkLst>
            <pc:docMk/>
            <pc:sldMk cId="3319860307" sldId="297"/>
            <ac:picMk id="7" creationId="{E707B1EC-D49F-4360-A409-C88DCE5E0212}"/>
          </ac:picMkLst>
        </pc:picChg>
        <pc:picChg chg="mod">
          <ac:chgData name="Rizqy Amelia Zein" userId="cc7f1b78-f160-453e-8f4a-bb8ffa60458c" providerId="ADAL" clId="{C766FC23-7DA3-45AB-8266-B234BD0AE8D6}" dt="2022-10-11T08:39:21.985" v="7033" actId="1076"/>
          <ac:picMkLst>
            <pc:docMk/>
            <pc:sldMk cId="3319860307" sldId="297"/>
            <ac:picMk id="10" creationId="{39C71EFB-1570-D47B-6ADE-5306389BD566}"/>
          </ac:picMkLst>
        </pc:picChg>
      </pc:sldChg>
      <pc:sldChg chg="addSp delSp modSp modAnim">
        <pc:chgData name="Rizqy Amelia Zein" userId="cc7f1b78-f160-453e-8f4a-bb8ffa60458c" providerId="ADAL" clId="{C766FC23-7DA3-45AB-8266-B234BD0AE8D6}" dt="2022-10-11T09:05:17.396" v="8706" actId="20577"/>
        <pc:sldMkLst>
          <pc:docMk/>
          <pc:sldMk cId="1542720637" sldId="298"/>
        </pc:sldMkLst>
        <pc:spChg chg="mod">
          <ac:chgData name="Rizqy Amelia Zein" userId="cc7f1b78-f160-453e-8f4a-bb8ffa60458c" providerId="ADAL" clId="{C766FC23-7DA3-45AB-8266-B234BD0AE8D6}" dt="2022-10-11T08:40:57.079" v="7232" actId="20577"/>
          <ac:spMkLst>
            <pc:docMk/>
            <pc:sldMk cId="1542720637" sldId="298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C766FC23-7DA3-45AB-8266-B234BD0AE8D6}" dt="2022-10-11T09:05:17.396" v="8706" actId="20577"/>
          <ac:spMkLst>
            <pc:docMk/>
            <pc:sldMk cId="1542720637" sldId="298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C766FC23-7DA3-45AB-8266-B234BD0AE8D6}" dt="2022-10-10T12:39:32.219" v="5875"/>
          <ac:picMkLst>
            <pc:docMk/>
            <pc:sldMk cId="1542720637" sldId="298"/>
            <ac:picMk id="4" creationId="{892DB9BA-5077-481B-87CB-747AAA2005A7}"/>
          </ac:picMkLst>
        </pc:picChg>
        <pc:picChg chg="add mod">
          <ac:chgData name="Rizqy Amelia Zein" userId="cc7f1b78-f160-453e-8f4a-bb8ffa60458c" providerId="ADAL" clId="{C766FC23-7DA3-45AB-8266-B234BD0AE8D6}" dt="2022-10-10T12:56:45.523" v="6520" actId="1076"/>
          <ac:picMkLst>
            <pc:docMk/>
            <pc:sldMk cId="1542720637" sldId="298"/>
            <ac:picMk id="8" creationId="{CD38DE22-6219-4E46-9503-01C580B70A21}"/>
          </ac:picMkLst>
        </pc:picChg>
      </pc:sldChg>
      <pc:sldChg chg="modSp add ord modAnim modNotesTx">
        <pc:chgData name="Rizqy Amelia Zein" userId="cc7f1b78-f160-453e-8f4a-bb8ffa60458c" providerId="ADAL" clId="{C766FC23-7DA3-45AB-8266-B234BD0AE8D6}" dt="2022-10-12T05:50:37.447" v="14364" actId="20577"/>
        <pc:sldMkLst>
          <pc:docMk/>
          <pc:sldMk cId="4121503565" sldId="299"/>
        </pc:sldMkLst>
        <pc:spChg chg="mod">
          <ac:chgData name="Rizqy Amelia Zein" userId="cc7f1b78-f160-453e-8f4a-bb8ffa60458c" providerId="ADAL" clId="{C766FC23-7DA3-45AB-8266-B234BD0AE8D6}" dt="2022-10-10T11:55:01.924" v="2656" actId="20577"/>
          <ac:spMkLst>
            <pc:docMk/>
            <pc:sldMk cId="4121503565" sldId="299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2T05:49:22.631" v="14338" actId="20577"/>
          <ac:spMkLst>
            <pc:docMk/>
            <pc:sldMk cId="4121503565" sldId="299"/>
            <ac:spMk id="6" creationId="{8EB19DE8-68CD-4831-A0FD-745C34A762C1}"/>
          </ac:spMkLst>
        </pc:spChg>
      </pc:sldChg>
      <pc:sldChg chg="addSp delSp modSp add modAnim modNotesTx">
        <pc:chgData name="Rizqy Amelia Zein" userId="cc7f1b78-f160-453e-8f4a-bb8ffa60458c" providerId="ADAL" clId="{C766FC23-7DA3-45AB-8266-B234BD0AE8D6}" dt="2022-10-12T08:22:09.907" v="14480" actId="20577"/>
        <pc:sldMkLst>
          <pc:docMk/>
          <pc:sldMk cId="1969018132" sldId="300"/>
        </pc:sldMkLst>
        <pc:spChg chg="mod">
          <ac:chgData name="Rizqy Amelia Zein" userId="cc7f1b78-f160-453e-8f4a-bb8ffa60458c" providerId="ADAL" clId="{C766FC23-7DA3-45AB-8266-B234BD0AE8D6}" dt="2022-10-11T08:48:07.222" v="7624" actId="20577"/>
          <ac:spMkLst>
            <pc:docMk/>
            <pc:sldMk cId="1969018132" sldId="300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C766FC23-7DA3-45AB-8266-B234BD0AE8D6}" dt="2022-10-12T08:22:09.907" v="14480" actId="20577"/>
          <ac:spMkLst>
            <pc:docMk/>
            <pc:sldMk cId="1969018132" sldId="300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C766FC23-7DA3-45AB-8266-B234BD0AE8D6}" dt="2022-10-11T08:54:54.788" v="7707"/>
          <ac:picMkLst>
            <pc:docMk/>
            <pc:sldMk cId="1969018132" sldId="300"/>
            <ac:picMk id="4" creationId="{A6D9B695-CB0A-4A3C-B93B-73240BA13D0A}"/>
          </ac:picMkLst>
        </pc:picChg>
        <pc:picChg chg="add mod">
          <ac:chgData name="Rizqy Amelia Zein" userId="cc7f1b78-f160-453e-8f4a-bb8ffa60458c" providerId="ADAL" clId="{C766FC23-7DA3-45AB-8266-B234BD0AE8D6}" dt="2022-10-11T09:28:39.464" v="11117" actId="1076"/>
          <ac:picMkLst>
            <pc:docMk/>
            <pc:sldMk cId="1969018132" sldId="300"/>
            <ac:picMk id="8" creationId="{93EC013B-32D3-4ECD-864F-3F4AF98DE19C}"/>
          </ac:picMkLst>
        </pc:picChg>
      </pc:sldChg>
      <pc:sldChg chg="modSp add ord modAnim">
        <pc:chgData name="Rizqy Amelia Zein" userId="cc7f1b78-f160-453e-8f4a-bb8ffa60458c" providerId="ADAL" clId="{C766FC23-7DA3-45AB-8266-B234BD0AE8D6}" dt="2022-10-11T11:11:31.890" v="14228" actId="20577"/>
        <pc:sldMkLst>
          <pc:docMk/>
          <pc:sldMk cId="3427796130" sldId="301"/>
        </pc:sldMkLst>
        <pc:spChg chg="mod">
          <ac:chgData name="Rizqy Amelia Zein" userId="cc7f1b78-f160-453e-8f4a-bb8ffa60458c" providerId="ADAL" clId="{C766FC23-7DA3-45AB-8266-B234BD0AE8D6}" dt="2022-10-10T12:51:57.531" v="6371" actId="20577"/>
          <ac:spMkLst>
            <pc:docMk/>
            <pc:sldMk cId="3427796130" sldId="301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1T11:11:31.890" v="14228" actId="20577"/>
          <ac:spMkLst>
            <pc:docMk/>
            <pc:sldMk cId="3427796130" sldId="301"/>
            <ac:spMk id="6" creationId="{8EB19DE8-68CD-4831-A0FD-745C34A762C1}"/>
          </ac:spMkLst>
        </pc:spChg>
        <pc:picChg chg="mod">
          <ac:chgData name="Rizqy Amelia Zein" userId="cc7f1b78-f160-453e-8f4a-bb8ffa60458c" providerId="ADAL" clId="{C766FC23-7DA3-45AB-8266-B234BD0AE8D6}" dt="2022-10-11T11:08:56.288" v="14022" actId="1076"/>
          <ac:picMkLst>
            <pc:docMk/>
            <pc:sldMk cId="3427796130" sldId="301"/>
            <ac:picMk id="4" creationId="{94482AB3-59EB-D03C-87DB-6CB08699FF8F}"/>
          </ac:picMkLst>
        </pc:picChg>
        <pc:picChg chg="mod">
          <ac:chgData name="Rizqy Amelia Zein" userId="cc7f1b78-f160-453e-8f4a-bb8ffa60458c" providerId="ADAL" clId="{C766FC23-7DA3-45AB-8266-B234BD0AE8D6}" dt="2022-10-11T11:08:56.288" v="14022" actId="1076"/>
          <ac:picMkLst>
            <pc:docMk/>
            <pc:sldMk cId="3427796130" sldId="301"/>
            <ac:picMk id="8" creationId="{9226CD9C-4681-0774-1DB0-9F8E1E16B145}"/>
          </ac:picMkLst>
        </pc:picChg>
      </pc:sldChg>
      <pc:sldChg chg="addSp delSp modSp add modAnim modNotesTx">
        <pc:chgData name="Rizqy Amelia Zein" userId="cc7f1b78-f160-453e-8f4a-bb8ffa60458c" providerId="ADAL" clId="{C766FC23-7DA3-45AB-8266-B234BD0AE8D6}" dt="2022-10-12T08:32:23.021" v="14486" actId="1076"/>
        <pc:sldMkLst>
          <pc:docMk/>
          <pc:sldMk cId="1711323491" sldId="302"/>
        </pc:sldMkLst>
        <pc:spChg chg="mod">
          <ac:chgData name="Rizqy Amelia Zein" userId="cc7f1b78-f160-453e-8f4a-bb8ffa60458c" providerId="ADAL" clId="{C766FC23-7DA3-45AB-8266-B234BD0AE8D6}" dt="2022-10-11T08:48:12.721" v="7631" actId="20577"/>
          <ac:spMkLst>
            <pc:docMk/>
            <pc:sldMk cId="1711323491" sldId="302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C766FC23-7DA3-45AB-8266-B234BD0AE8D6}" dt="2022-10-12T08:32:19.814" v="14485" actId="113"/>
          <ac:spMkLst>
            <pc:docMk/>
            <pc:sldMk cId="1711323491" sldId="302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766FC23-7DA3-45AB-8266-B234BD0AE8D6}" dt="2022-10-12T08:32:23.021" v="14486" actId="1076"/>
          <ac:picMkLst>
            <pc:docMk/>
            <pc:sldMk cId="1711323491" sldId="302"/>
            <ac:picMk id="3" creationId="{404CD140-8313-4D0E-BF27-9CF388F173A8}"/>
          </ac:picMkLst>
        </pc:picChg>
        <pc:picChg chg="add del mod">
          <ac:chgData name="Rizqy Amelia Zein" userId="cc7f1b78-f160-453e-8f4a-bb8ffa60458c" providerId="ADAL" clId="{C766FC23-7DA3-45AB-8266-B234BD0AE8D6}" dt="2022-10-11T08:52:23.567" v="7697"/>
          <ac:picMkLst>
            <pc:docMk/>
            <pc:sldMk cId="1711323491" sldId="302"/>
            <ac:picMk id="4" creationId="{3EFEEA3E-A203-4D19-ADD6-07457F32DB83}"/>
          </ac:picMkLst>
        </pc:picChg>
        <pc:picChg chg="add mod">
          <ac:chgData name="Rizqy Amelia Zein" userId="cc7f1b78-f160-453e-8f4a-bb8ffa60458c" providerId="ADAL" clId="{C766FC23-7DA3-45AB-8266-B234BD0AE8D6}" dt="2022-10-11T09:43:49.203" v="12642" actId="1076"/>
          <ac:picMkLst>
            <pc:docMk/>
            <pc:sldMk cId="1711323491" sldId="302"/>
            <ac:picMk id="8" creationId="{ED43C167-0881-482D-B3F4-703533FE0979}"/>
          </ac:picMkLst>
        </pc:picChg>
      </pc:sldChg>
      <pc:sldChg chg="modSp modNotesTx">
        <pc:chgData name="Rizqy Amelia Zein" userId="cc7f1b78-f160-453e-8f4a-bb8ffa60458c" providerId="ADAL" clId="{C766FC23-7DA3-45AB-8266-B234BD0AE8D6}" dt="2022-10-12T06:57:21.113" v="14375" actId="20577"/>
        <pc:sldMkLst>
          <pc:docMk/>
          <pc:sldMk cId="1768660160" sldId="304"/>
        </pc:sldMkLst>
        <pc:spChg chg="mod">
          <ac:chgData name="Rizqy Amelia Zein" userId="cc7f1b78-f160-453e-8f4a-bb8ffa60458c" providerId="ADAL" clId="{C766FC23-7DA3-45AB-8266-B234BD0AE8D6}" dt="2022-10-11T08:41:03.295" v="7233"/>
          <ac:spMkLst>
            <pc:docMk/>
            <pc:sldMk cId="1768660160" sldId="304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1T11:08:06.596" v="14016" actId="113"/>
          <ac:spMkLst>
            <pc:docMk/>
            <pc:sldMk cId="1768660160" sldId="304"/>
            <ac:spMk id="6" creationId="{8EB19DE8-68CD-4831-A0FD-745C34A762C1}"/>
          </ac:spMkLst>
        </pc:spChg>
      </pc:sldChg>
      <pc:sldChg chg="delSp modSp add modAnim modNotesTx">
        <pc:chgData name="Rizqy Amelia Zein" userId="cc7f1b78-f160-453e-8f4a-bb8ffa60458c" providerId="ADAL" clId="{C766FC23-7DA3-45AB-8266-B234BD0AE8D6}" dt="2022-10-12T08:33:17.241" v="14487" actId="20577"/>
        <pc:sldMkLst>
          <pc:docMk/>
          <pc:sldMk cId="3561508456" sldId="305"/>
        </pc:sldMkLst>
        <pc:spChg chg="mod">
          <ac:chgData name="Rizqy Amelia Zein" userId="cc7f1b78-f160-453e-8f4a-bb8ffa60458c" providerId="ADAL" clId="{C766FC23-7DA3-45AB-8266-B234BD0AE8D6}" dt="2022-10-11T09:45:56.193" v="12725" actId="114"/>
          <ac:spMkLst>
            <pc:docMk/>
            <pc:sldMk cId="3561508456" sldId="305"/>
            <ac:spMk id="5" creationId="{FAF5D3F3-90DF-4F69-89D5-7E1FF3929BD0}"/>
          </ac:spMkLst>
        </pc:spChg>
        <pc:spChg chg="mod">
          <ac:chgData name="Rizqy Amelia Zein" userId="cc7f1b78-f160-453e-8f4a-bb8ffa60458c" providerId="ADAL" clId="{C766FC23-7DA3-45AB-8266-B234BD0AE8D6}" dt="2022-10-12T08:33:17.241" v="14487" actId="20577"/>
          <ac:spMkLst>
            <pc:docMk/>
            <pc:sldMk cId="3561508456" sldId="305"/>
            <ac:spMk id="6" creationId="{8EB19DE8-68CD-4831-A0FD-745C34A762C1}"/>
          </ac:spMkLst>
        </pc:spChg>
        <pc:picChg chg="del">
          <ac:chgData name="Rizqy Amelia Zein" userId="cc7f1b78-f160-453e-8f4a-bb8ffa60458c" providerId="ADAL" clId="{C766FC23-7DA3-45AB-8266-B234BD0AE8D6}" dt="2022-10-11T09:45:58.345" v="12726" actId="478"/>
          <ac:picMkLst>
            <pc:docMk/>
            <pc:sldMk cId="3561508456" sldId="305"/>
            <ac:picMk id="8" creationId="{ED43C167-0881-482D-B3F4-703533FE0979}"/>
          </ac:picMkLst>
        </pc:picChg>
      </pc:sldChg>
    </pc:docChg>
  </pc:docChgLst>
  <pc:docChgLst>
    <pc:chgData name="Rizqy Amelia Zein" userId="cc7f1b78-f160-453e-8f4a-bb8ffa60458c" providerId="ADAL" clId="{0DC57697-A926-4B08-A90B-D8CE13F7B4B7}"/>
    <pc:docChg chg="undo custSel addSld delSld modSld sldOrd">
      <pc:chgData name="Rizqy Amelia Zein" userId="cc7f1b78-f160-453e-8f4a-bb8ffa60458c" providerId="ADAL" clId="{0DC57697-A926-4B08-A90B-D8CE13F7B4B7}" dt="2022-09-27T11:50:40.828" v="14661"/>
      <pc:docMkLst>
        <pc:docMk/>
      </pc:docMkLst>
      <pc:sldChg chg="modSp">
        <pc:chgData name="Rizqy Amelia Zein" userId="cc7f1b78-f160-453e-8f4a-bb8ffa60458c" providerId="ADAL" clId="{0DC57697-A926-4B08-A90B-D8CE13F7B4B7}" dt="2022-09-26T09:22:32.825" v="231" actId="114"/>
        <pc:sldMkLst>
          <pc:docMk/>
          <pc:sldMk cId="2797848466" sldId="256"/>
        </pc:sldMkLst>
        <pc:spChg chg="mod">
          <ac:chgData name="Rizqy Amelia Zein" userId="cc7f1b78-f160-453e-8f4a-bb8ffa60458c" providerId="ADAL" clId="{0DC57697-A926-4B08-A90B-D8CE13F7B4B7}" dt="2022-09-26T09:22:32.825" v="231" actId="114"/>
          <ac:spMkLst>
            <pc:docMk/>
            <pc:sldMk cId="2797848466" sldId="256"/>
            <ac:spMk id="38" creationId="{9DC3BD7A-8F55-46B0-E4FD-D649047BF7CD}"/>
          </ac:spMkLst>
        </pc:spChg>
      </pc:sldChg>
      <pc:sldChg chg="modSp">
        <pc:chgData name="Rizqy Amelia Zein" userId="cc7f1b78-f160-453e-8f4a-bb8ffa60458c" providerId="ADAL" clId="{0DC57697-A926-4B08-A90B-D8CE13F7B4B7}" dt="2022-09-26T09:22:38.831" v="232"/>
        <pc:sldMkLst>
          <pc:docMk/>
          <pc:sldMk cId="3598885345" sldId="263"/>
        </pc:sldMkLst>
        <pc:spChg chg="mod">
          <ac:chgData name="Rizqy Amelia Zein" userId="cc7f1b78-f160-453e-8f4a-bb8ffa60458c" providerId="ADAL" clId="{0DC57697-A926-4B08-A90B-D8CE13F7B4B7}" dt="2022-09-26T09:22:38.831" v="232"/>
          <ac:spMkLst>
            <pc:docMk/>
            <pc:sldMk cId="3598885345" sldId="263"/>
            <ac:spMk id="7" creationId="{006AD5B8-87B6-6FCC-4F5C-4EEE4BB5D3BE}"/>
          </ac:spMkLst>
        </pc:spChg>
      </pc:sldChg>
      <pc:sldChg chg="modSp add del ord modAnim">
        <pc:chgData name="Rizqy Amelia Zein" userId="cc7f1b78-f160-453e-8f4a-bb8ffa60458c" providerId="ADAL" clId="{0DC57697-A926-4B08-A90B-D8CE13F7B4B7}" dt="2022-09-26T10:16:02.768" v="2812" actId="20577"/>
        <pc:sldMkLst>
          <pc:docMk/>
          <pc:sldMk cId="1345391545" sldId="271"/>
        </pc:sldMkLst>
        <pc:spChg chg="mod">
          <ac:chgData name="Rizqy Amelia Zein" userId="cc7f1b78-f160-453e-8f4a-bb8ffa60458c" providerId="ADAL" clId="{0DC57697-A926-4B08-A90B-D8CE13F7B4B7}" dt="2022-09-26T10:16:02.768" v="2812" actId="20577"/>
          <ac:spMkLst>
            <pc:docMk/>
            <pc:sldMk cId="1345391545" sldId="271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6T10:15:11.504" v="2786" actId="114"/>
          <ac:spMkLst>
            <pc:docMk/>
            <pc:sldMk cId="1345391545" sldId="271"/>
            <ac:spMk id="6" creationId="{8EB19DE8-68CD-4831-A0FD-745C34A762C1}"/>
          </ac:spMkLst>
        </pc:spChg>
      </pc:sldChg>
      <pc:sldChg chg="addSp modSp add ord modAnim">
        <pc:chgData name="Rizqy Amelia Zein" userId="cc7f1b78-f160-453e-8f4a-bb8ffa60458c" providerId="ADAL" clId="{0DC57697-A926-4B08-A90B-D8CE13F7B4B7}" dt="2022-09-27T11:48:49.239" v="14551" actId="313"/>
        <pc:sldMkLst>
          <pc:docMk/>
          <pc:sldMk cId="1706265679" sldId="279"/>
        </pc:sldMkLst>
        <pc:spChg chg="mod">
          <ac:chgData name="Rizqy Amelia Zein" userId="cc7f1b78-f160-453e-8f4a-bb8ffa60458c" providerId="ADAL" clId="{0DC57697-A926-4B08-A90B-D8CE13F7B4B7}" dt="2022-09-26T10:10:33.572" v="2158" actId="403"/>
          <ac:spMkLst>
            <pc:docMk/>
            <pc:sldMk cId="1706265679" sldId="279"/>
            <ac:spMk id="2" creationId="{5DB4934A-E4C1-4960-9459-5CCE7A55D783}"/>
          </ac:spMkLst>
        </pc:spChg>
        <pc:spChg chg="add mod">
          <ac:chgData name="Rizqy Amelia Zein" userId="cc7f1b78-f160-453e-8f4a-bb8ffa60458c" providerId="ADAL" clId="{0DC57697-A926-4B08-A90B-D8CE13F7B4B7}" dt="2022-09-27T11:48:49.239" v="14551" actId="313"/>
          <ac:spMkLst>
            <pc:docMk/>
            <pc:sldMk cId="1706265679" sldId="279"/>
            <ac:spMk id="3" creationId="{7BF27A33-E4D9-46A4-AAF9-A8359D205F71}"/>
          </ac:spMkLst>
        </pc:spChg>
      </pc:sldChg>
      <pc:sldChg chg="modSp add">
        <pc:chgData name="Rizqy Amelia Zein" userId="cc7f1b78-f160-453e-8f4a-bb8ffa60458c" providerId="ADAL" clId="{0DC57697-A926-4B08-A90B-D8CE13F7B4B7}" dt="2022-09-26T09:32:54.163" v="296" actId="20577"/>
        <pc:sldMkLst>
          <pc:docMk/>
          <pc:sldMk cId="4140033096" sldId="281"/>
        </pc:sldMkLst>
        <pc:spChg chg="mod">
          <ac:chgData name="Rizqy Amelia Zein" userId="cc7f1b78-f160-453e-8f4a-bb8ffa60458c" providerId="ADAL" clId="{0DC57697-A926-4B08-A90B-D8CE13F7B4B7}" dt="2022-09-26T09:32:54.163" v="296" actId="20577"/>
          <ac:spMkLst>
            <pc:docMk/>
            <pc:sldMk cId="4140033096" sldId="281"/>
            <ac:spMk id="2" creationId="{5DB4934A-E4C1-4960-9459-5CCE7A55D783}"/>
          </ac:spMkLst>
        </pc:spChg>
      </pc:sldChg>
    </pc:docChg>
  </pc:docChgLst>
  <pc:docChgLst>
    <pc:chgData name="Rizqy Amelia Zein" userId="S::amelia.zein@psikologi.unair.ac.id::cc7f1b78-f160-453e-8f4a-bb8ffa60458c" providerId="AD" clId="Web-{B103BC3B-12DE-446A-63E1-E1E4570F99E9}"/>
    <pc:docChg chg="modSld">
      <pc:chgData name="Rizqy Amelia Zein" userId="S::amelia.zein@psikologi.unair.ac.id::cc7f1b78-f160-453e-8f4a-bb8ffa60458c" providerId="AD" clId="Web-{B103BC3B-12DE-446A-63E1-E1E4570F99E9}" dt="2022-10-11T10:30:54.636" v="98" actId="20577"/>
      <pc:docMkLst>
        <pc:docMk/>
      </pc:docMkLst>
      <pc:sldChg chg="modSp">
        <pc:chgData name="Rizqy Amelia Zein" userId="S::amelia.zein@psikologi.unair.ac.id::cc7f1b78-f160-453e-8f4a-bb8ffa60458c" providerId="AD" clId="Web-{B103BC3B-12DE-446A-63E1-E1E4570F99E9}" dt="2022-10-11T10:26:51.583" v="22" actId="20577"/>
        <pc:sldMkLst>
          <pc:docMk/>
          <pc:sldMk cId="3646494388" sldId="282"/>
        </pc:sldMkLst>
        <pc:spChg chg="mod">
          <ac:chgData name="Rizqy Amelia Zein" userId="S::amelia.zein@psikologi.unair.ac.id::cc7f1b78-f160-453e-8f4a-bb8ffa60458c" providerId="AD" clId="Web-{B103BC3B-12DE-446A-63E1-E1E4570F99E9}" dt="2022-10-11T10:26:51.583" v="22" actId="20577"/>
          <ac:spMkLst>
            <pc:docMk/>
            <pc:sldMk cId="3646494388" sldId="282"/>
            <ac:spMk id="2" creationId="{5DB4934A-E4C1-4960-9459-5CCE7A55D783}"/>
          </ac:spMkLst>
        </pc:spChg>
      </pc:sldChg>
      <pc:sldChg chg="modSp">
        <pc:chgData name="Rizqy Amelia Zein" userId="S::amelia.zein@psikologi.unair.ac.id::cc7f1b78-f160-453e-8f4a-bb8ffa60458c" providerId="AD" clId="Web-{B103BC3B-12DE-446A-63E1-E1E4570F99E9}" dt="2022-10-11T10:27:17.458" v="31" actId="20577"/>
        <pc:sldMkLst>
          <pc:docMk/>
          <pc:sldMk cId="3799814540" sldId="286"/>
        </pc:sldMkLst>
        <pc:spChg chg="mod">
          <ac:chgData name="Rizqy Amelia Zein" userId="S::amelia.zein@psikologi.unair.ac.id::cc7f1b78-f160-453e-8f4a-bb8ffa60458c" providerId="AD" clId="Web-{B103BC3B-12DE-446A-63E1-E1E4570F99E9}" dt="2022-10-11T10:27:17.458" v="31" actId="20577"/>
          <ac:spMkLst>
            <pc:docMk/>
            <pc:sldMk cId="3799814540" sldId="286"/>
            <ac:spMk id="8" creationId="{515073DE-E9EA-4893-8488-F07630ACB65E}"/>
          </ac:spMkLst>
        </pc:spChg>
      </pc:sldChg>
      <pc:sldChg chg="modSp">
        <pc:chgData name="Rizqy Amelia Zein" userId="S::amelia.zein@psikologi.unair.ac.id::cc7f1b78-f160-453e-8f4a-bb8ffa60458c" providerId="AD" clId="Web-{B103BC3B-12DE-446A-63E1-E1E4570F99E9}" dt="2022-10-11T10:27:37.162" v="33" actId="20577"/>
        <pc:sldMkLst>
          <pc:docMk/>
          <pc:sldMk cId="1542720637" sldId="298"/>
        </pc:sldMkLst>
        <pc:spChg chg="mod">
          <ac:chgData name="Rizqy Amelia Zein" userId="S::amelia.zein@psikologi.unair.ac.id::cc7f1b78-f160-453e-8f4a-bb8ffa60458c" providerId="AD" clId="Web-{B103BC3B-12DE-446A-63E1-E1E4570F99E9}" dt="2022-10-11T10:27:37.162" v="33" actId="20577"/>
          <ac:spMkLst>
            <pc:docMk/>
            <pc:sldMk cId="1542720637" sldId="298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B103BC3B-12DE-446A-63E1-E1E4570F99E9}" dt="2022-10-11T10:30:08.494" v="92" actId="20577"/>
        <pc:sldMkLst>
          <pc:docMk/>
          <pc:sldMk cId="1969018132" sldId="300"/>
        </pc:sldMkLst>
        <pc:spChg chg="mod">
          <ac:chgData name="Rizqy Amelia Zein" userId="S::amelia.zein@psikologi.unair.ac.id::cc7f1b78-f160-453e-8f4a-bb8ffa60458c" providerId="AD" clId="Web-{B103BC3B-12DE-446A-63E1-E1E4570F99E9}" dt="2022-10-11T10:30:08.494" v="92" actId="20577"/>
          <ac:spMkLst>
            <pc:docMk/>
            <pc:sldMk cId="1969018132" sldId="300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B103BC3B-12DE-446A-63E1-E1E4570F99E9}" dt="2022-10-11T10:28:22.648" v="58" actId="20577"/>
        <pc:sldMkLst>
          <pc:docMk/>
          <pc:sldMk cId="1768660160" sldId="304"/>
        </pc:sldMkLst>
        <pc:spChg chg="mod">
          <ac:chgData name="Rizqy Amelia Zein" userId="S::amelia.zein@psikologi.unair.ac.id::cc7f1b78-f160-453e-8f4a-bb8ffa60458c" providerId="AD" clId="Web-{B103BC3B-12DE-446A-63E1-E1E4570F99E9}" dt="2022-10-11T10:28:22.648" v="58" actId="20577"/>
          <ac:spMkLst>
            <pc:docMk/>
            <pc:sldMk cId="1768660160" sldId="304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B103BC3B-12DE-446A-63E1-E1E4570F99E9}" dt="2022-10-11T10:30:54.636" v="98" actId="20577"/>
        <pc:sldMkLst>
          <pc:docMk/>
          <pc:sldMk cId="3561508456" sldId="305"/>
        </pc:sldMkLst>
        <pc:spChg chg="mod">
          <ac:chgData name="Rizqy Amelia Zein" userId="S::amelia.zein@psikologi.unair.ac.id::cc7f1b78-f160-453e-8f4a-bb8ffa60458c" providerId="AD" clId="Web-{B103BC3B-12DE-446A-63E1-E1E4570F99E9}" dt="2022-10-11T10:30:54.636" v="98" actId="20577"/>
          <ac:spMkLst>
            <pc:docMk/>
            <pc:sldMk cId="3561508456" sldId="305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0DD7D130-547C-4C4B-950F-4E0365530241}"/>
    <pc:docChg chg="undo redo custSel addSld delSld modSld sldOrd">
      <pc:chgData name="Rizqy Amelia Zein" userId="cc7f1b78-f160-453e-8f4a-bb8ffa60458c" providerId="ADAL" clId="{0DD7D130-547C-4C4B-950F-4E0365530241}" dt="2022-09-14T09:20:50.034" v="7866" actId="20577"/>
      <pc:docMkLst>
        <pc:docMk/>
      </pc:docMkLst>
      <pc:sldChg chg="modSp mod">
        <pc:chgData name="Rizqy Amelia Zein" userId="cc7f1b78-f160-453e-8f4a-bb8ffa60458c" providerId="ADAL" clId="{0DD7D130-547C-4C4B-950F-4E0365530241}" dt="2022-09-14T04:27:44.425" v="251" actId="207"/>
        <pc:sldMkLst>
          <pc:docMk/>
          <pc:sldMk cId="2797848466" sldId="256"/>
        </pc:sldMkLst>
        <pc:spChg chg="mod">
          <ac:chgData name="Rizqy Amelia Zein" userId="cc7f1b78-f160-453e-8f4a-bb8ffa60458c" providerId="ADAL" clId="{0DD7D130-547C-4C4B-950F-4E0365530241}" dt="2022-09-14T04:27:27.696" v="237" actId="20577"/>
          <ac:spMkLst>
            <pc:docMk/>
            <pc:sldMk cId="2797848466" sldId="256"/>
            <ac:spMk id="36" creationId="{51AFA1DF-B1CB-33CE-B95A-03B4E703222B}"/>
          </ac:spMkLst>
        </pc:spChg>
        <pc:spChg chg="mod">
          <ac:chgData name="Rizqy Amelia Zein" userId="cc7f1b78-f160-453e-8f4a-bb8ffa60458c" providerId="ADAL" clId="{0DD7D130-547C-4C4B-950F-4E0365530241}" dt="2022-09-14T04:26:13.012" v="127" actId="20577"/>
          <ac:spMkLst>
            <pc:docMk/>
            <pc:sldMk cId="2797848466" sldId="256"/>
            <ac:spMk id="38" creationId="{9DC3BD7A-8F55-46B0-E4FD-D649047BF7CD}"/>
          </ac:spMkLst>
        </pc:spChg>
        <pc:spChg chg="mod">
          <ac:chgData name="Rizqy Amelia Zein" userId="cc7f1b78-f160-453e-8f4a-bb8ffa60458c" providerId="ADAL" clId="{0DD7D130-547C-4C4B-950F-4E0365530241}" dt="2022-09-14T04:27:44.425" v="251" actId="207"/>
          <ac:spMkLst>
            <pc:docMk/>
            <pc:sldMk cId="2797848466" sldId="256"/>
            <ac:spMk id="40" creationId="{3019BC18-E6DE-F4DA-A02C-30AFAD584A73}"/>
          </ac:spMkLst>
        </pc:spChg>
      </pc:sldChg>
      <pc:sldChg chg="addSp modSp mod modClrScheme chgLayout">
        <pc:chgData name="Rizqy Amelia Zein" userId="cc7f1b78-f160-453e-8f4a-bb8ffa60458c" providerId="ADAL" clId="{0DD7D130-547C-4C4B-950F-4E0365530241}" dt="2022-09-14T04:31:06.209" v="367"/>
        <pc:sldMkLst>
          <pc:docMk/>
          <pc:sldMk cId="3598885345" sldId="263"/>
        </pc:sldMkLst>
        <pc:spChg chg="mod">
          <ac:chgData name="Rizqy Amelia Zein" userId="cc7f1b78-f160-453e-8f4a-bb8ffa60458c" providerId="ADAL" clId="{0DD7D130-547C-4C4B-950F-4E0365530241}" dt="2022-09-14T04:29:25.956" v="366" actId="20577"/>
          <ac:spMkLst>
            <pc:docMk/>
            <pc:sldMk cId="3598885345" sldId="263"/>
            <ac:spMk id="2" creationId="{8F98E7FC-1EB9-4441-A011-A0827B9AB01F}"/>
          </ac:spMkLst>
        </pc:spChg>
        <pc:spChg chg="add mod">
          <ac:chgData name="Rizqy Amelia Zein" userId="cc7f1b78-f160-453e-8f4a-bb8ffa60458c" providerId="ADAL" clId="{0DD7D130-547C-4C4B-950F-4E0365530241}" dt="2022-09-14T04:31:06.209" v="367"/>
          <ac:spMkLst>
            <pc:docMk/>
            <pc:sldMk cId="3598885345" sldId="263"/>
            <ac:spMk id="7" creationId="{006AD5B8-87B6-6FCC-4F5C-4EEE4BB5D3BE}"/>
          </ac:spMkLst>
        </pc:spChg>
        <pc:spChg chg="add mod">
          <ac:chgData name="Rizqy Amelia Zein" userId="cc7f1b78-f160-453e-8f4a-bb8ffa60458c" providerId="ADAL" clId="{0DD7D130-547C-4C4B-950F-4E0365530241}" dt="2022-09-14T04:25:38.242" v="1" actId="26606"/>
          <ac:spMkLst>
            <pc:docMk/>
            <pc:sldMk cId="3598885345" sldId="263"/>
            <ac:spMk id="9" creationId="{33AC8324-3E3A-3A49-EFB2-9E923647E4A5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9:16:51.622" v="7801" actId="20577"/>
        <pc:sldMkLst>
          <pc:docMk/>
          <pc:sldMk cId="1345391545" sldId="271"/>
        </pc:sldMkLst>
        <pc:spChg chg="mod">
          <ac:chgData name="Rizqy Amelia Zein" userId="cc7f1b78-f160-453e-8f4a-bb8ffa60458c" providerId="ADAL" clId="{0DD7D130-547C-4C4B-950F-4E0365530241}" dt="2022-09-14T05:52:58.049" v="2582" actId="20577"/>
          <ac:spMkLst>
            <pc:docMk/>
            <pc:sldMk cId="1345391545" sldId="271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9:16:51.622" v="7801" actId="20577"/>
          <ac:spMkLst>
            <pc:docMk/>
            <pc:sldMk cId="1345391545" sldId="271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CD076EFD-4A3B-40D8-BB93-1799A54C9322}"/>
    <pc:docChg chg="undo redo custSel addSld delSld modSld sldOrd">
      <pc:chgData name="Rizqy Amelia Zein" userId="cc7f1b78-f160-453e-8f4a-bb8ffa60458c" providerId="ADAL" clId="{CD076EFD-4A3B-40D8-BB93-1799A54C9322}" dt="2022-10-10T21:56:49.818" v="9518" actId="20577"/>
      <pc:docMkLst>
        <pc:docMk/>
      </pc:docMkLst>
      <pc:sldChg chg="modSp mod">
        <pc:chgData name="Rizqy Amelia Zein" userId="cc7f1b78-f160-453e-8f4a-bb8ffa60458c" providerId="ADAL" clId="{CD076EFD-4A3B-40D8-BB93-1799A54C9322}" dt="2022-09-30T18:10:49.411" v="227" actId="20577"/>
        <pc:sldMkLst>
          <pc:docMk/>
          <pc:sldMk cId="2797848466" sldId="256"/>
        </pc:sldMkLst>
        <pc:spChg chg="mod">
          <ac:chgData name="Rizqy Amelia Zein" userId="cc7f1b78-f160-453e-8f4a-bb8ffa60458c" providerId="ADAL" clId="{CD076EFD-4A3B-40D8-BB93-1799A54C9322}" dt="2022-09-30T18:10:49.411" v="227" actId="20577"/>
          <ac:spMkLst>
            <pc:docMk/>
            <pc:sldMk cId="2797848466" sldId="256"/>
            <ac:spMk id="36" creationId="{51AFA1DF-B1CB-33CE-B95A-03B4E703222B}"/>
          </ac:spMkLst>
        </pc:spChg>
      </pc:sldChg>
      <pc:sldChg chg="modSp mod">
        <pc:chgData name="Rizqy Amelia Zein" userId="cc7f1b78-f160-453e-8f4a-bb8ffa60458c" providerId="ADAL" clId="{CD076EFD-4A3B-40D8-BB93-1799A54C9322}" dt="2022-09-30T18:10:54.247" v="228" actId="20577"/>
        <pc:sldMkLst>
          <pc:docMk/>
          <pc:sldMk cId="3598885345" sldId="263"/>
        </pc:sldMkLst>
        <pc:spChg chg="mod">
          <ac:chgData name="Rizqy Amelia Zein" userId="cc7f1b78-f160-453e-8f4a-bb8ffa60458c" providerId="ADAL" clId="{CD076EFD-4A3B-40D8-BB93-1799A54C9322}" dt="2022-09-30T18:10:54.247" v="228" actId="20577"/>
          <ac:spMkLst>
            <pc:docMk/>
            <pc:sldMk cId="3598885345" sldId="263"/>
            <ac:spMk id="2" creationId="{8F98E7FC-1EB9-4441-A011-A0827B9AB01F}"/>
          </ac:spMkLst>
        </pc:spChg>
      </pc:sldChg>
      <pc:sldChg chg="modSp mod ord">
        <pc:chgData name="Rizqy Amelia Zein" userId="cc7f1b78-f160-453e-8f4a-bb8ffa60458c" providerId="ADAL" clId="{CD076EFD-4A3B-40D8-BB93-1799A54C9322}" dt="2022-10-10T20:06:00.387" v="2612" actId="20577"/>
        <pc:sldMkLst>
          <pc:docMk/>
          <pc:sldMk cId="1345391545" sldId="271"/>
        </pc:sldMkLst>
        <pc:spChg chg="mod">
          <ac:chgData name="Rizqy Amelia Zein" userId="cc7f1b78-f160-453e-8f4a-bb8ffa60458c" providerId="ADAL" clId="{CD076EFD-4A3B-40D8-BB93-1799A54C9322}" dt="2022-10-10T20:06:00.387" v="2612" actId="20577"/>
          <ac:spMkLst>
            <pc:docMk/>
            <pc:sldMk cId="1345391545" sldId="271"/>
            <ac:spMk id="4" creationId="{82C96951-78EB-4092-9021-235A7F148B81}"/>
          </ac:spMkLst>
        </pc:spChg>
        <pc:spChg chg="mod">
          <ac:chgData name="Rizqy Amelia Zein" userId="cc7f1b78-f160-453e-8f4a-bb8ffa60458c" providerId="ADAL" clId="{CD076EFD-4A3B-40D8-BB93-1799A54C9322}" dt="2022-10-10T20:05:39.374" v="2586" actId="1076"/>
          <ac:spMkLst>
            <pc:docMk/>
            <pc:sldMk cId="1345391545" sldId="271"/>
            <ac:spMk id="9" creationId="{06809448-797C-40CB-A6B9-8885FF0CFDDB}"/>
          </ac:spMkLst>
        </pc:spChg>
        <pc:spChg chg="mod">
          <ac:chgData name="Rizqy Amelia Zein" userId="cc7f1b78-f160-453e-8f4a-bb8ffa60458c" providerId="ADAL" clId="{CD076EFD-4A3B-40D8-BB93-1799A54C9322}" dt="2022-10-10T20:05:22.132" v="2583" actId="20577"/>
          <ac:spMkLst>
            <pc:docMk/>
            <pc:sldMk cId="1345391545" sldId="271"/>
            <ac:spMk id="10" creationId="{20D7F612-7528-4745-842F-E6E0A47EF591}"/>
          </ac:spMkLst>
        </pc:spChg>
        <pc:picChg chg="mod">
          <ac:chgData name="Rizqy Amelia Zein" userId="cc7f1b78-f160-453e-8f4a-bb8ffa60458c" providerId="ADAL" clId="{CD076EFD-4A3B-40D8-BB93-1799A54C9322}" dt="2022-10-10T20:05:35.283" v="2585" actId="1076"/>
          <ac:picMkLst>
            <pc:docMk/>
            <pc:sldMk cId="1345391545" sldId="271"/>
            <ac:picMk id="3" creationId="{48596047-C0DB-494D-A8AB-52C9D3395073}"/>
          </ac:picMkLst>
        </pc:picChg>
      </pc:sldChg>
      <pc:sldChg chg="modSp modAnim">
        <pc:chgData name="Rizqy Amelia Zein" userId="cc7f1b78-f160-453e-8f4a-bb8ffa60458c" providerId="ADAL" clId="{CD076EFD-4A3B-40D8-BB93-1799A54C9322}" dt="2022-10-02T15:51:15.836" v="994" actId="20577"/>
        <pc:sldMkLst>
          <pc:docMk/>
          <pc:sldMk cId="1706265679" sldId="279"/>
        </pc:sldMkLst>
        <pc:spChg chg="mod">
          <ac:chgData name="Rizqy Amelia Zein" userId="cc7f1b78-f160-453e-8f4a-bb8ffa60458c" providerId="ADAL" clId="{CD076EFD-4A3B-40D8-BB93-1799A54C9322}" dt="2022-10-02T15:51:15.836" v="994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modSp add mod">
        <pc:chgData name="Rizqy Amelia Zein" userId="cc7f1b78-f160-453e-8f4a-bb8ffa60458c" providerId="ADAL" clId="{CD076EFD-4A3B-40D8-BB93-1799A54C9322}" dt="2022-10-02T15:52:00.866" v="1011" actId="20577"/>
        <pc:sldMkLst>
          <pc:docMk/>
          <pc:sldMk cId="3646494388" sldId="282"/>
        </pc:sldMkLst>
        <pc:spChg chg="mod">
          <ac:chgData name="Rizqy Amelia Zein" userId="cc7f1b78-f160-453e-8f4a-bb8ffa60458c" providerId="ADAL" clId="{CD076EFD-4A3B-40D8-BB93-1799A54C9322}" dt="2022-10-02T15:52:00.866" v="1011" actId="20577"/>
          <ac:spMkLst>
            <pc:docMk/>
            <pc:sldMk cId="3646494388" sldId="282"/>
            <ac:spMk id="2" creationId="{5DB4934A-E4C1-4960-9459-5CCE7A55D783}"/>
          </ac:spMkLst>
        </pc:spChg>
      </pc:sldChg>
      <pc:sldChg chg="modSp add mod">
        <pc:chgData name="Rizqy Amelia Zein" userId="cc7f1b78-f160-453e-8f4a-bb8ffa60458c" providerId="ADAL" clId="{CD076EFD-4A3B-40D8-BB93-1799A54C9322}" dt="2022-10-01T02:32:57.551" v="329"/>
        <pc:sldMkLst>
          <pc:docMk/>
          <pc:sldMk cId="66676697" sldId="283"/>
        </pc:sldMkLst>
        <pc:spChg chg="mod">
          <ac:chgData name="Rizqy Amelia Zein" userId="cc7f1b78-f160-453e-8f4a-bb8ffa60458c" providerId="ADAL" clId="{CD076EFD-4A3B-40D8-BB93-1799A54C9322}" dt="2022-10-01T02:32:57.551" v="329"/>
          <ac:spMkLst>
            <pc:docMk/>
            <pc:sldMk cId="66676697" sldId="283"/>
            <ac:spMk id="2" creationId="{5DB4934A-E4C1-4960-9459-5CCE7A55D783}"/>
          </ac:spMkLst>
        </pc:spChg>
      </pc:sldChg>
      <pc:sldChg chg="modSp add mod">
        <pc:chgData name="Rizqy Amelia Zein" userId="cc7f1b78-f160-453e-8f4a-bb8ffa60458c" providerId="ADAL" clId="{CD076EFD-4A3B-40D8-BB93-1799A54C9322}" dt="2022-10-02T15:51:56.514" v="1009" actId="20577"/>
        <pc:sldMkLst>
          <pc:docMk/>
          <pc:sldMk cId="2290443365" sldId="285"/>
        </pc:sldMkLst>
        <pc:spChg chg="mod">
          <ac:chgData name="Rizqy Amelia Zein" userId="cc7f1b78-f160-453e-8f4a-bb8ffa60458c" providerId="ADAL" clId="{CD076EFD-4A3B-40D8-BB93-1799A54C9322}" dt="2022-10-02T15:51:56.514" v="1009" actId="20577"/>
          <ac:spMkLst>
            <pc:docMk/>
            <pc:sldMk cId="2290443365" sldId="285"/>
            <ac:spMk id="2" creationId="{5DB4934A-E4C1-4960-9459-5CCE7A55D783}"/>
          </ac:spMkLst>
        </pc:spChg>
      </pc:sldChg>
      <pc:sldChg chg="modSp add mod ord modAnim">
        <pc:chgData name="Rizqy Amelia Zein" userId="cc7f1b78-f160-453e-8f4a-bb8ffa60458c" providerId="ADAL" clId="{CD076EFD-4A3B-40D8-BB93-1799A54C9322}" dt="2022-10-10T20:11:15.056" v="2839" actId="114"/>
        <pc:sldMkLst>
          <pc:docMk/>
          <pc:sldMk cId="3799814540" sldId="286"/>
        </pc:sldMkLst>
        <pc:spChg chg="mod">
          <ac:chgData name="Rizqy Amelia Zein" userId="cc7f1b78-f160-453e-8f4a-bb8ffa60458c" providerId="ADAL" clId="{CD076EFD-4A3B-40D8-BB93-1799A54C9322}" dt="2022-10-10T20:11:15.056" v="2839" actId="114"/>
          <ac:spMkLst>
            <pc:docMk/>
            <pc:sldMk cId="3799814540" sldId="286"/>
            <ac:spMk id="8" creationId="{515073DE-E9EA-4893-8488-F07630ACB65E}"/>
          </ac:spMkLst>
        </pc:spChg>
      </pc:sldChg>
      <pc:sldChg chg="add ord">
        <pc:chgData name="Rizqy Amelia Zein" userId="cc7f1b78-f160-453e-8f4a-bb8ffa60458c" providerId="ADAL" clId="{CD076EFD-4A3B-40D8-BB93-1799A54C9322}" dt="2022-10-01T02:32:13.089" v="307"/>
        <pc:sldMkLst>
          <pc:docMk/>
          <pc:sldMk cId="3497079686" sldId="287"/>
        </pc:sldMkLst>
      </pc:sldChg>
      <pc:sldChg chg="addSp modSp add mod ord modAnim">
        <pc:chgData name="Rizqy Amelia Zein" userId="cc7f1b78-f160-453e-8f4a-bb8ffa60458c" providerId="ADAL" clId="{CD076EFD-4A3B-40D8-BB93-1799A54C9322}" dt="2022-10-04T16:45:19.902" v="1046" actId="20577"/>
        <pc:sldMkLst>
          <pc:docMk/>
          <pc:sldMk cId="330334565" sldId="289"/>
        </pc:sldMkLst>
        <pc:spChg chg="mod">
          <ac:chgData name="Rizqy Amelia Zein" userId="cc7f1b78-f160-453e-8f4a-bb8ffa60458c" providerId="ADAL" clId="{CD076EFD-4A3B-40D8-BB93-1799A54C9322}" dt="2022-10-02T15:46:29.295" v="414" actId="20577"/>
          <ac:spMkLst>
            <pc:docMk/>
            <pc:sldMk cId="330334565" sldId="289"/>
            <ac:spMk id="5" creationId="{FAF5D3F3-90DF-4F69-89D5-7E1FF3929BD0}"/>
          </ac:spMkLst>
        </pc:spChg>
        <pc:spChg chg="mod">
          <ac:chgData name="Rizqy Amelia Zein" userId="cc7f1b78-f160-453e-8f4a-bb8ffa60458c" providerId="ADAL" clId="{CD076EFD-4A3B-40D8-BB93-1799A54C9322}" dt="2022-10-04T16:45:19.902" v="1046" actId="20577"/>
          <ac:spMkLst>
            <pc:docMk/>
            <pc:sldMk cId="330334565" sldId="289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D076EFD-4A3B-40D8-BB93-1799A54C9322}" dt="2022-10-02T15:46:17.733" v="389" actId="1076"/>
          <ac:picMkLst>
            <pc:docMk/>
            <pc:sldMk cId="330334565" sldId="289"/>
            <ac:picMk id="3" creationId="{221187C9-22AC-7EBE-9A1B-0D25F46A0BB8}"/>
          </ac:picMkLst>
        </pc:picChg>
      </pc:sldChg>
      <pc:sldChg chg="modSp add mod">
        <pc:chgData name="Rizqy Amelia Zein" userId="cc7f1b78-f160-453e-8f4a-bb8ffa60458c" providerId="ADAL" clId="{CD076EFD-4A3B-40D8-BB93-1799A54C9322}" dt="2022-10-02T15:52:08.598" v="1018" actId="20577"/>
        <pc:sldMkLst>
          <pc:docMk/>
          <pc:sldMk cId="1857382806" sldId="290"/>
        </pc:sldMkLst>
        <pc:spChg chg="mod">
          <ac:chgData name="Rizqy Amelia Zein" userId="cc7f1b78-f160-453e-8f4a-bb8ffa60458c" providerId="ADAL" clId="{CD076EFD-4A3B-40D8-BB93-1799A54C9322}" dt="2022-10-02T15:52:08.598" v="1018" actId="20577"/>
          <ac:spMkLst>
            <pc:docMk/>
            <pc:sldMk cId="1857382806" sldId="290"/>
            <ac:spMk id="2" creationId="{5DB4934A-E4C1-4960-9459-5CCE7A55D783}"/>
          </ac:spMkLst>
        </pc:spChg>
      </pc:sldChg>
      <pc:sldChg chg="addSp delSp modSp add mod delAnim modAnim modNotesTx">
        <pc:chgData name="Rizqy Amelia Zein" userId="cc7f1b78-f160-453e-8f4a-bb8ffa60458c" providerId="ADAL" clId="{CD076EFD-4A3B-40D8-BB93-1799A54C9322}" dt="2022-10-10T21:51:47.819" v="9328"/>
        <pc:sldMkLst>
          <pc:docMk/>
          <pc:sldMk cId="3789614857" sldId="291"/>
        </pc:sldMkLst>
        <pc:spChg chg="add del mod">
          <ac:chgData name="Rizqy Amelia Zein" userId="cc7f1b78-f160-453e-8f4a-bb8ffa60458c" providerId="ADAL" clId="{CD076EFD-4A3B-40D8-BB93-1799A54C9322}" dt="2022-10-10T21:46:52.087" v="9251"/>
          <ac:spMkLst>
            <pc:docMk/>
            <pc:sldMk cId="3789614857" sldId="291"/>
            <ac:spMk id="4" creationId="{744EC45F-7AA9-951C-4DE6-B2E8E911B74F}"/>
          </ac:spMkLst>
        </pc:spChg>
        <pc:spChg chg="del">
          <ac:chgData name="Rizqy Amelia Zein" userId="cc7f1b78-f160-453e-8f4a-bb8ffa60458c" providerId="ADAL" clId="{CD076EFD-4A3B-40D8-BB93-1799A54C9322}" dt="2022-10-10T21:46:10.183" v="9250" actId="478"/>
          <ac:spMkLst>
            <pc:docMk/>
            <pc:sldMk cId="3789614857" sldId="291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D076EFD-4A3B-40D8-BB93-1799A54C9322}" dt="2022-10-10T21:46:56.802" v="9255" actId="1076"/>
          <ac:picMkLst>
            <pc:docMk/>
            <pc:sldMk cId="3789614857" sldId="291"/>
            <ac:picMk id="8" creationId="{3BBD740A-DF21-89E2-7559-4D61DEAC648C}"/>
          </ac:picMkLst>
        </pc:picChg>
        <pc:picChg chg="add mod">
          <ac:chgData name="Rizqy Amelia Zein" userId="cc7f1b78-f160-453e-8f4a-bb8ffa60458c" providerId="ADAL" clId="{CD076EFD-4A3B-40D8-BB93-1799A54C9322}" dt="2022-10-10T21:47:26.328" v="9260" actId="1076"/>
          <ac:picMkLst>
            <pc:docMk/>
            <pc:sldMk cId="3789614857" sldId="291"/>
            <ac:picMk id="10" creationId="{4303506B-9E65-F539-DFEC-E4C411FFF38E}"/>
          </ac:picMkLst>
        </pc:picChg>
        <pc:picChg chg="add mod">
          <ac:chgData name="Rizqy Amelia Zein" userId="cc7f1b78-f160-453e-8f4a-bb8ffa60458c" providerId="ADAL" clId="{CD076EFD-4A3B-40D8-BB93-1799A54C9322}" dt="2022-10-10T21:48:20.553" v="9319" actId="1076"/>
          <ac:picMkLst>
            <pc:docMk/>
            <pc:sldMk cId="3789614857" sldId="291"/>
            <ac:picMk id="12" creationId="{9BB78E1B-0525-D4E6-6A04-14B3A6B0CF5F}"/>
          </ac:picMkLst>
        </pc:picChg>
        <pc:picChg chg="add mod">
          <ac:chgData name="Rizqy Amelia Zein" userId="cc7f1b78-f160-453e-8f4a-bb8ffa60458c" providerId="ADAL" clId="{CD076EFD-4A3B-40D8-BB93-1799A54C9322}" dt="2022-10-10T21:51:20.178" v="9321" actId="14100"/>
          <ac:picMkLst>
            <pc:docMk/>
            <pc:sldMk cId="3789614857" sldId="291"/>
            <ac:picMk id="14" creationId="{0DC62983-459B-A92E-AD1F-BBEC8737D39F}"/>
          </ac:picMkLst>
        </pc:picChg>
      </pc:sldChg>
      <pc:sldChg chg="add">
        <pc:chgData name="Rizqy Amelia Zein" userId="cc7f1b78-f160-453e-8f4a-bb8ffa60458c" providerId="ADAL" clId="{CD076EFD-4A3B-40D8-BB93-1799A54C9322}" dt="2022-10-01T10:56:37.711" v="378" actId="2890"/>
        <pc:sldMkLst>
          <pc:docMk/>
          <pc:sldMk cId="1866761552" sldId="292"/>
        </pc:sldMkLst>
      </pc:sldChg>
      <pc:sldChg chg="modSp add mod ord modAnim">
        <pc:chgData name="Rizqy Amelia Zein" userId="cc7f1b78-f160-453e-8f4a-bb8ffa60458c" providerId="ADAL" clId="{CD076EFD-4A3B-40D8-BB93-1799A54C9322}" dt="2022-10-08T05:30:51.089" v="2558"/>
        <pc:sldMkLst>
          <pc:docMk/>
          <pc:sldMk cId="3365167793" sldId="293"/>
        </pc:sldMkLst>
        <pc:spChg chg="mod">
          <ac:chgData name="Rizqy Amelia Zein" userId="cc7f1b78-f160-453e-8f4a-bb8ffa60458c" providerId="ADAL" clId="{CD076EFD-4A3B-40D8-BB93-1799A54C9322}" dt="2022-10-08T05:30:48.113" v="2556" actId="20577"/>
          <ac:spMkLst>
            <pc:docMk/>
            <pc:sldMk cId="3365167793" sldId="293"/>
            <ac:spMk id="5" creationId="{FAF5D3F3-90DF-4F69-89D5-7E1FF3929BD0}"/>
          </ac:spMkLst>
        </pc:spChg>
        <pc:spChg chg="mod">
          <ac:chgData name="Rizqy Amelia Zein" userId="cc7f1b78-f160-453e-8f4a-bb8ffa60458c" providerId="ADAL" clId="{CD076EFD-4A3B-40D8-BB93-1799A54C9322}" dt="2022-10-04T17:28:38.443" v="2553" actId="20577"/>
          <ac:spMkLst>
            <pc:docMk/>
            <pc:sldMk cId="3365167793" sldId="293"/>
            <ac:spMk id="6" creationId="{8EB19DE8-68CD-4831-A0FD-745C34A762C1}"/>
          </ac:spMkLst>
        </pc:spChg>
      </pc:sldChg>
      <pc:sldChg chg="addSp delSp modSp add mod modAnim">
        <pc:chgData name="Rizqy Amelia Zein" userId="cc7f1b78-f160-453e-8f4a-bb8ffa60458c" providerId="ADAL" clId="{CD076EFD-4A3B-40D8-BB93-1799A54C9322}" dt="2022-10-08T05:30:54.277" v="2560" actId="20577"/>
        <pc:sldMkLst>
          <pc:docMk/>
          <pc:sldMk cId="232325735" sldId="294"/>
        </pc:sldMkLst>
        <pc:spChg chg="mod">
          <ac:chgData name="Rizqy Amelia Zein" userId="cc7f1b78-f160-453e-8f4a-bb8ffa60458c" providerId="ADAL" clId="{CD076EFD-4A3B-40D8-BB93-1799A54C9322}" dt="2022-10-08T05:30:54.277" v="2560" actId="20577"/>
          <ac:spMkLst>
            <pc:docMk/>
            <pc:sldMk cId="232325735" sldId="294"/>
            <ac:spMk id="5" creationId="{FAF5D3F3-90DF-4F69-89D5-7E1FF3929BD0}"/>
          </ac:spMkLst>
        </pc:spChg>
        <pc:spChg chg="del mod">
          <ac:chgData name="Rizqy Amelia Zein" userId="cc7f1b78-f160-453e-8f4a-bb8ffa60458c" providerId="ADAL" clId="{CD076EFD-4A3B-40D8-BB93-1799A54C9322}" dt="2022-10-04T17:23:23.852" v="2373" actId="478"/>
          <ac:spMkLst>
            <pc:docMk/>
            <pc:sldMk cId="232325735" sldId="294"/>
            <ac:spMk id="6" creationId="{8EB19DE8-68CD-4831-A0FD-745C34A762C1}"/>
          </ac:spMkLst>
        </pc:spChg>
        <pc:spChg chg="add del mod">
          <ac:chgData name="Rizqy Amelia Zein" userId="cc7f1b78-f160-453e-8f4a-bb8ffa60458c" providerId="ADAL" clId="{CD076EFD-4A3B-40D8-BB93-1799A54C9322}" dt="2022-10-04T17:23:26.052" v="2374" actId="478"/>
          <ac:spMkLst>
            <pc:docMk/>
            <pc:sldMk cId="232325735" sldId="294"/>
            <ac:spMk id="14" creationId="{274B042D-76AA-F3A8-08BB-E76191224E65}"/>
          </ac:spMkLst>
        </pc:spChg>
        <pc:spChg chg="add del mod">
          <ac:chgData name="Rizqy Amelia Zein" userId="cc7f1b78-f160-453e-8f4a-bb8ffa60458c" providerId="ADAL" clId="{CD076EFD-4A3B-40D8-BB93-1799A54C9322}" dt="2022-10-04T17:24:52.660" v="2414"/>
          <ac:spMkLst>
            <pc:docMk/>
            <pc:sldMk cId="232325735" sldId="294"/>
            <ac:spMk id="15" creationId="{66476419-C371-5A5A-4C9C-C2402CF1FCAF}"/>
          </ac:spMkLst>
        </pc:spChg>
        <pc:spChg chg="add mod">
          <ac:chgData name="Rizqy Amelia Zein" userId="cc7f1b78-f160-453e-8f4a-bb8ffa60458c" providerId="ADAL" clId="{CD076EFD-4A3B-40D8-BB93-1799A54C9322}" dt="2022-10-04T17:31:57.806" v="2554" actId="113"/>
          <ac:spMkLst>
            <pc:docMk/>
            <pc:sldMk cId="232325735" sldId="294"/>
            <ac:spMk id="16" creationId="{3D61EF4C-AFFF-D3B4-8587-F449B6BD1605}"/>
          </ac:spMkLst>
        </pc:spChg>
        <pc:picChg chg="add mod modCrop">
          <ac:chgData name="Rizqy Amelia Zein" userId="cc7f1b78-f160-453e-8f4a-bb8ffa60458c" providerId="ADAL" clId="{CD076EFD-4A3B-40D8-BB93-1799A54C9322}" dt="2022-10-04T17:01:16.971" v="1116" actId="1076"/>
          <ac:picMkLst>
            <pc:docMk/>
            <pc:sldMk cId="232325735" sldId="294"/>
            <ac:picMk id="4" creationId="{1BA33866-CEF4-EC16-F8DD-FB7A8621843D}"/>
          </ac:picMkLst>
        </pc:picChg>
        <pc:picChg chg="add mod modCrop">
          <ac:chgData name="Rizqy Amelia Zein" userId="cc7f1b78-f160-453e-8f4a-bb8ffa60458c" providerId="ADAL" clId="{CD076EFD-4A3B-40D8-BB93-1799A54C9322}" dt="2022-10-04T17:01:13.979" v="1115" actId="1076"/>
          <ac:picMkLst>
            <pc:docMk/>
            <pc:sldMk cId="232325735" sldId="294"/>
            <ac:picMk id="8" creationId="{9A028EC8-5FDE-9B3F-65C9-B6A6ECC31F32}"/>
          </ac:picMkLst>
        </pc:picChg>
        <pc:picChg chg="add mod modCrop">
          <ac:chgData name="Rizqy Amelia Zein" userId="cc7f1b78-f160-453e-8f4a-bb8ffa60458c" providerId="ADAL" clId="{CD076EFD-4A3B-40D8-BB93-1799A54C9322}" dt="2022-10-04T17:02:48.492" v="1124" actId="1076"/>
          <ac:picMkLst>
            <pc:docMk/>
            <pc:sldMk cId="232325735" sldId="294"/>
            <ac:picMk id="10" creationId="{29776B2D-1812-ECF2-90FC-EC0A8BE2F7D6}"/>
          </ac:picMkLst>
        </pc:picChg>
        <pc:picChg chg="add mod modCrop">
          <ac:chgData name="Rizqy Amelia Zein" userId="cc7f1b78-f160-453e-8f4a-bb8ffa60458c" providerId="ADAL" clId="{CD076EFD-4A3B-40D8-BB93-1799A54C9322}" dt="2022-10-04T17:03:33.137" v="1129" actId="1076"/>
          <ac:picMkLst>
            <pc:docMk/>
            <pc:sldMk cId="232325735" sldId="294"/>
            <ac:picMk id="12" creationId="{3C7C2A32-36B4-1974-F9C6-ED327E0491F6}"/>
          </ac:picMkLst>
        </pc:picChg>
      </pc:sldChg>
      <pc:sldChg chg="addSp delSp modSp mod modAnim modNotesTx">
        <pc:chgData name="Rizqy Amelia Zein" userId="cc7f1b78-f160-453e-8f4a-bb8ffa60458c" providerId="ADAL" clId="{CD076EFD-4A3B-40D8-BB93-1799A54C9322}" dt="2022-10-10T21:34:06.270" v="8667" actId="1076"/>
        <pc:sldMkLst>
          <pc:docMk/>
          <pc:sldMk cId="3319860307" sldId="297"/>
        </pc:sldMkLst>
        <pc:spChg chg="mod">
          <ac:chgData name="Rizqy Amelia Zein" userId="cc7f1b78-f160-453e-8f4a-bb8ffa60458c" providerId="ADAL" clId="{CD076EFD-4A3B-40D8-BB93-1799A54C9322}" dt="2022-10-10T20:07:02.792" v="2626" actId="20577"/>
          <ac:spMkLst>
            <pc:docMk/>
            <pc:sldMk cId="3319860307" sldId="297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CD076EFD-4A3B-40D8-BB93-1799A54C9322}" dt="2022-10-10T21:33:31.916" v="8662" actId="20577"/>
          <ac:spMkLst>
            <pc:docMk/>
            <pc:sldMk cId="3319860307" sldId="297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CD076EFD-4A3B-40D8-BB93-1799A54C9322}" dt="2022-10-10T21:14:34.377" v="7116"/>
          <ac:picMkLst>
            <pc:docMk/>
            <pc:sldMk cId="3319860307" sldId="297"/>
            <ac:picMk id="4" creationId="{C5DEF891-3EDD-DDFE-A4B9-99998258C029}"/>
          </ac:picMkLst>
        </pc:picChg>
        <pc:picChg chg="add del mod">
          <ac:chgData name="Rizqy Amelia Zein" userId="cc7f1b78-f160-453e-8f4a-bb8ffa60458c" providerId="ADAL" clId="{CD076EFD-4A3B-40D8-BB93-1799A54C9322}" dt="2022-10-10T21:17:55.294" v="7135" actId="478"/>
          <ac:picMkLst>
            <pc:docMk/>
            <pc:sldMk cId="3319860307" sldId="297"/>
            <ac:picMk id="8" creationId="{55925A6F-6C05-B60C-754B-686925DB4B3A}"/>
          </ac:picMkLst>
        </pc:picChg>
        <pc:picChg chg="add del mod">
          <ac:chgData name="Rizqy Amelia Zein" userId="cc7f1b78-f160-453e-8f4a-bb8ffa60458c" providerId="ADAL" clId="{CD076EFD-4A3B-40D8-BB93-1799A54C9322}" dt="2022-10-10T21:34:06.270" v="8667" actId="1076"/>
          <ac:picMkLst>
            <pc:docMk/>
            <pc:sldMk cId="3319860307" sldId="297"/>
            <ac:picMk id="10" creationId="{39C71EFB-1570-D47B-6ADE-5306389BD566}"/>
          </ac:picMkLst>
        </pc:picChg>
      </pc:sldChg>
      <pc:sldChg chg="modSp mod modAnim modNotesTx">
        <pc:chgData name="Rizqy Amelia Zein" userId="cc7f1b78-f160-453e-8f4a-bb8ffa60458c" providerId="ADAL" clId="{CD076EFD-4A3B-40D8-BB93-1799A54C9322}" dt="2022-10-10T20:47:45.030" v="4966" actId="1076"/>
        <pc:sldMkLst>
          <pc:docMk/>
          <pc:sldMk cId="1542720637" sldId="298"/>
        </pc:sldMkLst>
        <pc:spChg chg="mod">
          <ac:chgData name="Rizqy Amelia Zein" userId="cc7f1b78-f160-453e-8f4a-bb8ffa60458c" providerId="ADAL" clId="{CD076EFD-4A3B-40D8-BB93-1799A54C9322}" dt="2022-10-10T20:06:53.613" v="2619" actId="20577"/>
          <ac:spMkLst>
            <pc:docMk/>
            <pc:sldMk cId="1542720637" sldId="298"/>
            <ac:spMk id="5" creationId="{FAF5D3F3-90DF-4F69-89D5-7E1FF3929BD0}"/>
          </ac:spMkLst>
        </pc:spChg>
        <pc:spChg chg="mod">
          <ac:chgData name="Rizqy Amelia Zein" userId="cc7f1b78-f160-453e-8f4a-bb8ffa60458c" providerId="ADAL" clId="{CD076EFD-4A3B-40D8-BB93-1799A54C9322}" dt="2022-10-10T20:22:48.685" v="3767" actId="20577"/>
          <ac:spMkLst>
            <pc:docMk/>
            <pc:sldMk cId="1542720637" sldId="298"/>
            <ac:spMk id="6" creationId="{8EB19DE8-68CD-4831-A0FD-745C34A762C1}"/>
          </ac:spMkLst>
        </pc:spChg>
        <pc:picChg chg="mod">
          <ac:chgData name="Rizqy Amelia Zein" userId="cc7f1b78-f160-453e-8f4a-bb8ffa60458c" providerId="ADAL" clId="{CD076EFD-4A3B-40D8-BB93-1799A54C9322}" dt="2022-10-10T20:47:45.030" v="4966" actId="1076"/>
          <ac:picMkLst>
            <pc:docMk/>
            <pc:sldMk cId="1542720637" sldId="298"/>
            <ac:picMk id="8" creationId="{CD38DE22-6219-4E46-9503-01C580B70A21}"/>
          </ac:picMkLst>
        </pc:picChg>
      </pc:sldChg>
      <pc:sldChg chg="modNotesTx">
        <pc:chgData name="Rizqy Amelia Zein" userId="cc7f1b78-f160-453e-8f4a-bb8ffa60458c" providerId="ADAL" clId="{CD076EFD-4A3B-40D8-BB93-1799A54C9322}" dt="2022-10-10T21:53:56.049" v="9345"/>
        <pc:sldMkLst>
          <pc:docMk/>
          <pc:sldMk cId="1969018132" sldId="300"/>
        </pc:sldMkLst>
      </pc:sldChg>
      <pc:sldChg chg="addSp modSp mod modAnim modNotesTx">
        <pc:chgData name="Rizqy Amelia Zein" userId="cc7f1b78-f160-453e-8f4a-bb8ffa60458c" providerId="ADAL" clId="{CD076EFD-4A3B-40D8-BB93-1799A54C9322}" dt="2022-10-10T21:45:12.322" v="9249"/>
        <pc:sldMkLst>
          <pc:docMk/>
          <pc:sldMk cId="3427796130" sldId="301"/>
        </pc:sldMkLst>
        <pc:spChg chg="mod">
          <ac:chgData name="Rizqy Amelia Zein" userId="cc7f1b78-f160-453e-8f4a-bb8ffa60458c" providerId="ADAL" clId="{CD076EFD-4A3B-40D8-BB93-1799A54C9322}" dt="2022-10-10T20:07:12.948" v="2639" actId="20577"/>
          <ac:spMkLst>
            <pc:docMk/>
            <pc:sldMk cId="3427796130" sldId="301"/>
            <ac:spMk id="5" creationId="{FAF5D3F3-90DF-4F69-89D5-7E1FF3929BD0}"/>
          </ac:spMkLst>
        </pc:spChg>
        <pc:spChg chg="mod">
          <ac:chgData name="Rizqy Amelia Zein" userId="cc7f1b78-f160-453e-8f4a-bb8ffa60458c" providerId="ADAL" clId="{CD076EFD-4A3B-40D8-BB93-1799A54C9322}" dt="2022-10-10T21:42:13.544" v="9229" actId="114"/>
          <ac:spMkLst>
            <pc:docMk/>
            <pc:sldMk cId="3427796130" sldId="301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D076EFD-4A3B-40D8-BB93-1799A54C9322}" dt="2022-10-10T21:41:46.342" v="9206" actId="1076"/>
          <ac:picMkLst>
            <pc:docMk/>
            <pc:sldMk cId="3427796130" sldId="301"/>
            <ac:picMk id="4" creationId="{94482AB3-59EB-D03C-87DB-6CB08699FF8F}"/>
          </ac:picMkLst>
        </pc:picChg>
        <pc:picChg chg="add mod">
          <ac:chgData name="Rizqy Amelia Zein" userId="cc7f1b78-f160-453e-8f4a-bb8ffa60458c" providerId="ADAL" clId="{CD076EFD-4A3B-40D8-BB93-1799A54C9322}" dt="2022-10-10T21:42:29.152" v="9232" actId="1076"/>
          <ac:picMkLst>
            <pc:docMk/>
            <pc:sldMk cId="3427796130" sldId="301"/>
            <ac:picMk id="8" creationId="{9226CD9C-4681-0774-1DB0-9F8E1E16B145}"/>
          </ac:picMkLst>
        </pc:picChg>
      </pc:sldChg>
      <pc:sldChg chg="addSp delSp modSp add mod modAnim modNotesTx">
        <pc:chgData name="Rizqy Amelia Zein" userId="cc7f1b78-f160-453e-8f4a-bb8ffa60458c" providerId="ADAL" clId="{CD076EFD-4A3B-40D8-BB93-1799A54C9322}" dt="2022-10-10T20:36:02.761" v="3818"/>
        <pc:sldMkLst>
          <pc:docMk/>
          <pc:sldMk cId="2157277014" sldId="303"/>
        </pc:sldMkLst>
        <pc:spChg chg="add mod">
          <ac:chgData name="Rizqy Amelia Zein" userId="cc7f1b78-f160-453e-8f4a-bb8ffa60458c" providerId="ADAL" clId="{CD076EFD-4A3B-40D8-BB93-1799A54C9322}" dt="2022-10-10T20:27:01.801" v="3773" actId="478"/>
          <ac:spMkLst>
            <pc:docMk/>
            <pc:sldMk cId="2157277014" sldId="303"/>
            <ac:spMk id="4" creationId="{F47A5C6B-912A-EC70-9764-C9175C484BE6}"/>
          </ac:spMkLst>
        </pc:spChg>
        <pc:spChg chg="del">
          <ac:chgData name="Rizqy Amelia Zein" userId="cc7f1b78-f160-453e-8f4a-bb8ffa60458c" providerId="ADAL" clId="{CD076EFD-4A3B-40D8-BB93-1799A54C9322}" dt="2022-10-10T20:27:01.801" v="3773" actId="478"/>
          <ac:spMkLst>
            <pc:docMk/>
            <pc:sldMk cId="2157277014" sldId="303"/>
            <ac:spMk id="5" creationId="{FAF5D3F3-90DF-4F69-89D5-7E1FF3929BD0}"/>
          </ac:spMkLst>
        </pc:spChg>
        <pc:spChg chg="mod">
          <ac:chgData name="Rizqy Amelia Zein" userId="cc7f1b78-f160-453e-8f4a-bb8ffa60458c" providerId="ADAL" clId="{CD076EFD-4A3B-40D8-BB93-1799A54C9322}" dt="2022-10-10T20:26:56.366" v="3771" actId="6549"/>
          <ac:spMkLst>
            <pc:docMk/>
            <pc:sldMk cId="2157277014" sldId="303"/>
            <ac:spMk id="6" creationId="{8EB19DE8-68CD-4831-A0FD-745C34A762C1}"/>
          </ac:spMkLst>
        </pc:spChg>
        <pc:picChg chg="del">
          <ac:chgData name="Rizqy Amelia Zein" userId="cc7f1b78-f160-453e-8f4a-bb8ffa60458c" providerId="ADAL" clId="{CD076EFD-4A3B-40D8-BB93-1799A54C9322}" dt="2022-10-10T20:26:58.378" v="3772" actId="478"/>
          <ac:picMkLst>
            <pc:docMk/>
            <pc:sldMk cId="2157277014" sldId="303"/>
            <ac:picMk id="8" creationId="{CD38DE22-6219-4E46-9503-01C580B70A21}"/>
          </ac:picMkLst>
        </pc:picChg>
        <pc:picChg chg="add mod">
          <ac:chgData name="Rizqy Amelia Zein" userId="cc7f1b78-f160-453e-8f4a-bb8ffa60458c" providerId="ADAL" clId="{CD076EFD-4A3B-40D8-BB93-1799A54C9322}" dt="2022-10-10T20:33:03.162" v="3811" actId="1076"/>
          <ac:picMkLst>
            <pc:docMk/>
            <pc:sldMk cId="2157277014" sldId="303"/>
            <ac:picMk id="9" creationId="{5EF69A2D-787F-319E-E4FF-62CB923BC692}"/>
          </ac:picMkLst>
        </pc:picChg>
        <pc:picChg chg="add mod">
          <ac:chgData name="Rizqy Amelia Zein" userId="cc7f1b78-f160-453e-8f4a-bb8ffa60458c" providerId="ADAL" clId="{CD076EFD-4A3B-40D8-BB93-1799A54C9322}" dt="2022-10-10T20:30:55.442" v="3793" actId="1076"/>
          <ac:picMkLst>
            <pc:docMk/>
            <pc:sldMk cId="2157277014" sldId="303"/>
            <ac:picMk id="11" creationId="{D4A7FF21-0992-FF04-5AEA-8868826B4765}"/>
          </ac:picMkLst>
        </pc:picChg>
        <pc:picChg chg="add del mod">
          <ac:chgData name="Rizqy Amelia Zein" userId="cc7f1b78-f160-453e-8f4a-bb8ffa60458c" providerId="ADAL" clId="{CD076EFD-4A3B-40D8-BB93-1799A54C9322}" dt="2022-10-10T20:29:02.974" v="3784" actId="478"/>
          <ac:picMkLst>
            <pc:docMk/>
            <pc:sldMk cId="2157277014" sldId="303"/>
            <ac:picMk id="13" creationId="{D64C5A30-CB89-05DD-F3EA-0A2CB30EFE88}"/>
          </ac:picMkLst>
        </pc:picChg>
        <pc:picChg chg="add mod">
          <ac:chgData name="Rizqy Amelia Zein" userId="cc7f1b78-f160-453e-8f4a-bb8ffa60458c" providerId="ADAL" clId="{CD076EFD-4A3B-40D8-BB93-1799A54C9322}" dt="2022-10-10T20:33:13.874" v="3813" actId="1076"/>
          <ac:picMkLst>
            <pc:docMk/>
            <pc:sldMk cId="2157277014" sldId="303"/>
            <ac:picMk id="15" creationId="{EB9264C9-DB12-0C36-9263-1981FD3AD34A}"/>
          </ac:picMkLst>
        </pc:picChg>
        <pc:picChg chg="add mod">
          <ac:chgData name="Rizqy Amelia Zein" userId="cc7f1b78-f160-453e-8f4a-bb8ffa60458c" providerId="ADAL" clId="{CD076EFD-4A3B-40D8-BB93-1799A54C9322}" dt="2022-10-10T20:35:55.905" v="3817" actId="1076"/>
          <ac:picMkLst>
            <pc:docMk/>
            <pc:sldMk cId="2157277014" sldId="303"/>
            <ac:picMk id="17" creationId="{B1E65A5C-B329-3EA4-7A1E-76366611D40A}"/>
          </ac:picMkLst>
        </pc:picChg>
      </pc:sldChg>
      <pc:sldChg chg="addSp delSp modSp add mod ord modAnim modNotesTx">
        <pc:chgData name="Rizqy Amelia Zein" userId="cc7f1b78-f160-453e-8f4a-bb8ffa60458c" providerId="ADAL" clId="{CD076EFD-4A3B-40D8-BB93-1799A54C9322}" dt="2022-10-10T21:56:49.818" v="9518" actId="20577"/>
        <pc:sldMkLst>
          <pc:docMk/>
          <pc:sldMk cId="1768660160" sldId="304"/>
        </pc:sldMkLst>
        <pc:spChg chg="mod">
          <ac:chgData name="Rizqy Amelia Zein" userId="cc7f1b78-f160-453e-8f4a-bb8ffa60458c" providerId="ADAL" clId="{CD076EFD-4A3B-40D8-BB93-1799A54C9322}" dt="2022-10-10T21:55:44.197" v="9512" actId="20577"/>
          <ac:spMkLst>
            <pc:docMk/>
            <pc:sldMk cId="1768660160" sldId="304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CD076EFD-4A3B-40D8-BB93-1799A54C9322}" dt="2022-10-10T20:50:07.981" v="5002" actId="1076"/>
          <ac:picMkLst>
            <pc:docMk/>
            <pc:sldMk cId="1768660160" sldId="304"/>
            <ac:picMk id="4" creationId="{2554DE8E-85EB-32DB-EF31-73050FD02858}"/>
          </ac:picMkLst>
        </pc:picChg>
        <pc:picChg chg="del mod">
          <ac:chgData name="Rizqy Amelia Zein" userId="cc7f1b78-f160-453e-8f4a-bb8ffa60458c" providerId="ADAL" clId="{CD076EFD-4A3B-40D8-BB93-1799A54C9322}" dt="2022-10-10T20:47:18.168" v="4961" actId="478"/>
          <ac:picMkLst>
            <pc:docMk/>
            <pc:sldMk cId="1768660160" sldId="304"/>
            <ac:picMk id="8" creationId="{CD38DE22-6219-4E46-9503-01C580B70A21}"/>
          </ac:picMkLst>
        </pc:picChg>
        <pc:picChg chg="add mod">
          <ac:chgData name="Rizqy Amelia Zein" userId="cc7f1b78-f160-453e-8f4a-bb8ffa60458c" providerId="ADAL" clId="{CD076EFD-4A3B-40D8-BB93-1799A54C9322}" dt="2022-10-10T20:50:12.642" v="5003" actId="1076"/>
          <ac:picMkLst>
            <pc:docMk/>
            <pc:sldMk cId="1768660160" sldId="304"/>
            <ac:picMk id="9" creationId="{602BE5F0-CB84-F976-D028-DE04840CC7C9}"/>
          </ac:picMkLst>
        </pc:picChg>
      </pc:sldChg>
    </pc:docChg>
  </pc:docChgLst>
  <pc:docChgLst>
    <pc:chgData name="Rizqy Amelia Zein" userId="S::amelia.zein@psikologi.unair.ac.id::cc7f1b78-f160-453e-8f4a-bb8ffa60458c" providerId="AD" clId="Web-{508F5281-196B-D38C-2A6F-30451D2314CE}"/>
    <pc:docChg chg="modSld">
      <pc:chgData name="Rizqy Amelia Zein" userId="S::amelia.zein@psikologi.unair.ac.id::cc7f1b78-f160-453e-8f4a-bb8ffa60458c" providerId="AD" clId="Web-{508F5281-196B-D38C-2A6F-30451D2314CE}" dt="2022-10-11T09:59:41.918" v="58" actId="1076"/>
      <pc:docMkLst>
        <pc:docMk/>
      </pc:docMkLst>
      <pc:sldChg chg="addSp modSp">
        <pc:chgData name="Rizqy Amelia Zein" userId="S::amelia.zein@psikologi.unair.ac.id::cc7f1b78-f160-453e-8f4a-bb8ffa60458c" providerId="AD" clId="Web-{508F5281-196B-D38C-2A6F-30451D2314CE}" dt="2022-10-11T09:59:41.918" v="58" actId="1076"/>
        <pc:sldMkLst>
          <pc:docMk/>
          <pc:sldMk cId="2797848466" sldId="256"/>
        </pc:sldMkLst>
        <pc:spChg chg="add mod">
          <ac:chgData name="Rizqy Amelia Zein" userId="S::amelia.zein@psikologi.unair.ac.id::cc7f1b78-f160-453e-8f4a-bb8ffa60458c" providerId="AD" clId="Web-{508F5281-196B-D38C-2A6F-30451D2314CE}" dt="2022-10-11T09:59:41.918" v="58" actId="1076"/>
          <ac:spMkLst>
            <pc:docMk/>
            <pc:sldMk cId="2797848466" sldId="256"/>
            <ac:spMk id="2" creationId="{28678FD1-1C43-F197-84B0-EAB304043129}"/>
          </ac:spMkLst>
        </pc:spChg>
        <pc:spChg chg="mod">
          <ac:chgData name="Rizqy Amelia Zein" userId="S::amelia.zein@psikologi.unair.ac.id::cc7f1b78-f160-453e-8f4a-bb8ffa60458c" providerId="AD" clId="Web-{508F5281-196B-D38C-2A6F-30451D2314CE}" dt="2022-10-11T09:58:29.337" v="16" actId="20577"/>
          <ac:spMkLst>
            <pc:docMk/>
            <pc:sldMk cId="2797848466" sldId="256"/>
            <ac:spMk id="40" creationId="{3019BC18-E6DE-F4DA-A02C-30AFAD584A73}"/>
          </ac:spMkLst>
        </pc:spChg>
      </pc:sldChg>
    </pc:docChg>
  </pc:docChgLst>
  <pc:docChgLst>
    <pc:chgData name="Rizqy Amelia Zein" userId="S::amelia.zein@psikologi.unair.ac.id::cc7f1b78-f160-453e-8f4a-bb8ffa60458c" providerId="AD" clId="Web-{73DF7A64-FB01-F619-2E9F-00D532E00628}"/>
    <pc:docChg chg="modSld">
      <pc:chgData name="Rizqy Amelia Zein" userId="S::amelia.zein@psikologi.unair.ac.id::cc7f1b78-f160-453e-8f4a-bb8ffa60458c" providerId="AD" clId="Web-{73DF7A64-FB01-F619-2E9F-00D532E00628}" dt="2022-10-11T10:25:33.988" v="305" actId="20577"/>
      <pc:docMkLst>
        <pc:docMk/>
      </pc:docMkLst>
      <pc:sldChg chg="modSp">
        <pc:chgData name="Rizqy Amelia Zein" userId="S::amelia.zein@psikologi.unair.ac.id::cc7f1b78-f160-453e-8f4a-bb8ffa60458c" providerId="AD" clId="Web-{73DF7A64-FB01-F619-2E9F-00D532E00628}" dt="2022-10-11T10:23:52.283" v="292" actId="20577"/>
        <pc:sldMkLst>
          <pc:docMk/>
          <pc:sldMk cId="2797848466" sldId="256"/>
        </pc:sldMkLst>
        <pc:spChg chg="mod">
          <ac:chgData name="Rizqy Amelia Zein" userId="S::amelia.zein@psikologi.unair.ac.id::cc7f1b78-f160-453e-8f4a-bb8ffa60458c" providerId="AD" clId="Web-{73DF7A64-FB01-F619-2E9F-00D532E00628}" dt="2022-10-11T10:23:52.283" v="292" actId="20577"/>
          <ac:spMkLst>
            <pc:docMk/>
            <pc:sldMk cId="2797848466" sldId="256"/>
            <ac:spMk id="2" creationId="{28678FD1-1C43-F197-84B0-EAB304043129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25:28.598" v="303" actId="20577"/>
        <pc:sldMkLst>
          <pc:docMk/>
          <pc:sldMk cId="1706265679" sldId="279"/>
        </pc:sldMkLst>
        <pc:spChg chg="mod">
          <ac:chgData name="Rizqy Amelia Zein" userId="S::amelia.zein@psikologi.unair.ac.id::cc7f1b78-f160-453e-8f4a-bb8ffa60458c" providerId="AD" clId="Web-{73DF7A64-FB01-F619-2E9F-00D532E00628}" dt="2022-10-11T10:25:28.598" v="303" actId="20577"/>
          <ac:spMkLst>
            <pc:docMk/>
            <pc:sldMk cId="1706265679" sldId="279"/>
            <ac:spMk id="3" creationId="{7BF27A33-E4D9-46A4-AAF9-A8359D205F71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25:33.988" v="305" actId="20577"/>
        <pc:sldMkLst>
          <pc:docMk/>
          <pc:sldMk cId="3646494388" sldId="282"/>
        </pc:sldMkLst>
        <pc:spChg chg="mod">
          <ac:chgData name="Rizqy Amelia Zein" userId="S::amelia.zein@psikologi.unair.ac.id::cc7f1b78-f160-453e-8f4a-bb8ffa60458c" providerId="AD" clId="Web-{73DF7A64-FB01-F619-2E9F-00D532E00628}" dt="2022-10-11T10:25:33.988" v="305" actId="20577"/>
          <ac:spMkLst>
            <pc:docMk/>
            <pc:sldMk cId="3646494388" sldId="282"/>
            <ac:spMk id="2" creationId="{5DB4934A-E4C1-4960-9459-5CCE7A55D783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16:43.350" v="261" actId="20577"/>
        <pc:sldMkLst>
          <pc:docMk/>
          <pc:sldMk cId="3799814540" sldId="286"/>
        </pc:sldMkLst>
        <pc:spChg chg="mod">
          <ac:chgData name="Rizqy Amelia Zein" userId="S::amelia.zein@psikologi.unair.ac.id::cc7f1b78-f160-453e-8f4a-bb8ffa60458c" providerId="AD" clId="Web-{73DF7A64-FB01-F619-2E9F-00D532E00628}" dt="2022-10-11T10:16:43.350" v="261" actId="20577"/>
          <ac:spMkLst>
            <pc:docMk/>
            <pc:sldMk cId="3799814540" sldId="286"/>
            <ac:spMk id="8" creationId="{515073DE-E9EA-4893-8488-F07630ACB65E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10:02.903" v="75" actId="20577"/>
        <pc:sldMkLst>
          <pc:docMk/>
          <pc:sldMk cId="1866761552" sldId="292"/>
        </pc:sldMkLst>
        <pc:spChg chg="mod">
          <ac:chgData name="Rizqy Amelia Zein" userId="S::amelia.zein@psikologi.unair.ac.id::cc7f1b78-f160-453e-8f4a-bb8ffa60458c" providerId="AD" clId="Web-{73DF7A64-FB01-F619-2E9F-00D532E00628}" dt="2022-10-11T10:10:02.903" v="75" actId="20577"/>
          <ac:spMkLst>
            <pc:docMk/>
            <pc:sldMk cId="1866761552" sldId="292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19:05.213" v="283" actId="1076"/>
        <pc:sldMkLst>
          <pc:docMk/>
          <pc:sldMk cId="3319860307" sldId="297"/>
        </pc:sldMkLst>
        <pc:spChg chg="mod">
          <ac:chgData name="Rizqy Amelia Zein" userId="S::amelia.zein@psikologi.unair.ac.id::cc7f1b78-f160-453e-8f4a-bb8ffa60458c" providerId="AD" clId="Web-{73DF7A64-FB01-F619-2E9F-00D532E00628}" dt="2022-10-11T10:19:00.885" v="281" actId="20577"/>
          <ac:spMkLst>
            <pc:docMk/>
            <pc:sldMk cId="3319860307" sldId="297"/>
            <ac:spMk id="6" creationId="{8EB19DE8-68CD-4831-A0FD-745C34A762C1}"/>
          </ac:spMkLst>
        </pc:spChg>
        <pc:picChg chg="mod">
          <ac:chgData name="Rizqy Amelia Zein" userId="S::amelia.zein@psikologi.unair.ac.id::cc7f1b78-f160-453e-8f4a-bb8ffa60458c" providerId="AD" clId="Web-{73DF7A64-FB01-F619-2E9F-00D532E00628}" dt="2022-10-11T10:19:05.213" v="283" actId="1076"/>
          <ac:picMkLst>
            <pc:docMk/>
            <pc:sldMk cId="3319860307" sldId="297"/>
            <ac:picMk id="10" creationId="{39C71EFB-1570-D47B-6ADE-5306389BD566}"/>
          </ac:picMkLst>
        </pc:picChg>
      </pc:sldChg>
      <pc:sldChg chg="modSp">
        <pc:chgData name="Rizqy Amelia Zein" userId="S::amelia.zein@psikologi.unair.ac.id::cc7f1b78-f160-453e-8f4a-bb8ffa60458c" providerId="AD" clId="Web-{73DF7A64-FB01-F619-2E9F-00D532E00628}" dt="2022-10-11T10:17:05.601" v="266" actId="20577"/>
        <pc:sldMkLst>
          <pc:docMk/>
          <pc:sldMk cId="1542720637" sldId="298"/>
        </pc:sldMkLst>
        <pc:spChg chg="mod">
          <ac:chgData name="Rizqy Amelia Zein" userId="S::amelia.zein@psikologi.unair.ac.id::cc7f1b78-f160-453e-8f4a-bb8ffa60458c" providerId="AD" clId="Web-{73DF7A64-FB01-F619-2E9F-00D532E00628}" dt="2022-10-11T10:17:05.601" v="266" actId="20577"/>
          <ac:spMkLst>
            <pc:docMk/>
            <pc:sldMk cId="1542720637" sldId="298"/>
            <ac:spMk id="6" creationId="{8EB19DE8-68CD-4831-A0FD-745C34A762C1}"/>
          </ac:spMkLst>
        </pc:spChg>
      </pc:sldChg>
      <pc:sldChg chg="modSp modNotes">
        <pc:chgData name="Rizqy Amelia Zein" userId="S::amelia.zein@psikologi.unair.ac.id::cc7f1b78-f160-453e-8f4a-bb8ffa60458c" providerId="AD" clId="Web-{73DF7A64-FB01-F619-2E9F-00D532E00628}" dt="2022-10-11T10:15:18.130" v="245"/>
        <pc:sldMkLst>
          <pc:docMk/>
          <pc:sldMk cId="1969018132" sldId="300"/>
        </pc:sldMkLst>
        <pc:spChg chg="mod">
          <ac:chgData name="Rizqy Amelia Zein" userId="S::amelia.zein@psikologi.unair.ac.id::cc7f1b78-f160-453e-8f4a-bb8ffa60458c" providerId="AD" clId="Web-{73DF7A64-FB01-F619-2E9F-00D532E00628}" dt="2022-10-11T10:14:46.191" v="242" actId="20577"/>
          <ac:spMkLst>
            <pc:docMk/>
            <pc:sldMk cId="1969018132" sldId="300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73DF7A64-FB01-F619-2E9F-00D532E00628}" dt="2022-10-11T10:18:07.587" v="275" actId="1076"/>
        <pc:sldMkLst>
          <pc:docMk/>
          <pc:sldMk cId="1768660160" sldId="304"/>
        </pc:sldMkLst>
        <pc:spChg chg="mod">
          <ac:chgData name="Rizqy Amelia Zein" userId="S::amelia.zein@psikologi.unair.ac.id::cc7f1b78-f160-453e-8f4a-bb8ffa60458c" providerId="AD" clId="Web-{73DF7A64-FB01-F619-2E9F-00D532E00628}" dt="2022-10-11T10:17:35.117" v="269" actId="20577"/>
          <ac:spMkLst>
            <pc:docMk/>
            <pc:sldMk cId="1768660160" sldId="304"/>
            <ac:spMk id="6" creationId="{8EB19DE8-68CD-4831-A0FD-745C34A762C1}"/>
          </ac:spMkLst>
        </pc:spChg>
        <pc:picChg chg="mod">
          <ac:chgData name="Rizqy Amelia Zein" userId="S::amelia.zein@psikologi.unair.ac.id::cc7f1b78-f160-453e-8f4a-bb8ffa60458c" providerId="AD" clId="Web-{73DF7A64-FB01-F619-2E9F-00D532E00628}" dt="2022-10-11T10:18:07.587" v="275" actId="1076"/>
          <ac:picMkLst>
            <pc:docMk/>
            <pc:sldMk cId="1768660160" sldId="304"/>
            <ac:picMk id="4" creationId="{2554DE8E-85EB-32DB-EF31-73050FD02858}"/>
          </ac:picMkLst>
        </pc:picChg>
        <pc:picChg chg="mod">
          <ac:chgData name="Rizqy Amelia Zein" userId="S::amelia.zein@psikologi.unair.ac.id::cc7f1b78-f160-453e-8f4a-bb8ffa60458c" providerId="AD" clId="Web-{73DF7A64-FB01-F619-2E9F-00D532E00628}" dt="2022-10-11T10:18:06.102" v="274" actId="1076"/>
          <ac:picMkLst>
            <pc:docMk/>
            <pc:sldMk cId="1768660160" sldId="304"/>
            <ac:picMk id="9" creationId="{602BE5F0-CB84-F976-D028-DE04840CC7C9}"/>
          </ac:picMkLst>
        </pc:picChg>
      </pc:sldChg>
      <pc:sldChg chg="modSp">
        <pc:chgData name="Rizqy Amelia Zein" userId="S::amelia.zein@psikologi.unair.ac.id::cc7f1b78-f160-453e-8f4a-bb8ffa60458c" providerId="AD" clId="Web-{73DF7A64-FB01-F619-2E9F-00D532E00628}" dt="2022-10-11T10:13:10.361" v="209" actId="20577"/>
        <pc:sldMkLst>
          <pc:docMk/>
          <pc:sldMk cId="3561508456" sldId="305"/>
        </pc:sldMkLst>
        <pc:spChg chg="mod">
          <ac:chgData name="Rizqy Amelia Zein" userId="S::amelia.zein@psikologi.unair.ac.id::cc7f1b78-f160-453e-8f4a-bb8ffa60458c" providerId="AD" clId="Web-{73DF7A64-FB01-F619-2E9F-00D532E00628}" dt="2022-10-11T10:13:10.361" v="209" actId="20577"/>
          <ac:spMkLst>
            <pc:docMk/>
            <pc:sldMk cId="3561508456" sldId="305"/>
            <ac:spMk id="6" creationId="{8EB19DE8-68CD-4831-A0FD-745C34A762C1}"/>
          </ac:spMkLst>
        </pc:spChg>
      </pc:sldChg>
    </pc:docChg>
  </pc:docChgLst>
  <pc:docChgLst>
    <pc:chgData name="Rizqy Amelia Zein" userId="S::amelia.zein@psikologi.unair.ac.id::cc7f1b78-f160-453e-8f4a-bb8ffa60458c" providerId="AD" clId="Web-{2F9C0BEB-78A7-0B0E-3380-972FB8CE24D2}"/>
    <pc:docChg chg="modSld">
      <pc:chgData name="Rizqy Amelia Zein" userId="S::amelia.zein@psikologi.unair.ac.id::cc7f1b78-f160-453e-8f4a-bb8ffa60458c" providerId="AD" clId="Web-{2F9C0BEB-78A7-0B0E-3380-972FB8CE24D2}" dt="2022-10-11T11:42:34.382" v="290" actId="20577"/>
      <pc:docMkLst>
        <pc:docMk/>
      </pc:docMkLst>
      <pc:sldChg chg="modSp">
        <pc:chgData name="Rizqy Amelia Zein" userId="S::amelia.zein@psikologi.unair.ac.id::cc7f1b78-f160-453e-8f4a-bb8ffa60458c" providerId="AD" clId="Web-{2F9C0BEB-78A7-0B0E-3380-972FB8CE24D2}" dt="2022-10-11T11:21:09.071" v="18" actId="20577"/>
        <pc:sldMkLst>
          <pc:docMk/>
          <pc:sldMk cId="1345391545" sldId="271"/>
        </pc:sldMkLst>
        <pc:spChg chg="mod">
          <ac:chgData name="Rizqy Amelia Zein" userId="S::amelia.zein@psikologi.unair.ac.id::cc7f1b78-f160-453e-8f4a-bb8ffa60458c" providerId="AD" clId="Web-{2F9C0BEB-78A7-0B0E-3380-972FB8CE24D2}" dt="2022-10-11T11:21:09.071" v="18" actId="20577"/>
          <ac:spMkLst>
            <pc:docMk/>
            <pc:sldMk cId="1345391545" sldId="271"/>
            <ac:spMk id="4" creationId="{82C96951-78EB-4092-9021-235A7F148B81}"/>
          </ac:spMkLst>
        </pc:spChg>
        <pc:spChg chg="mod">
          <ac:chgData name="Rizqy Amelia Zein" userId="S::amelia.zein@psikologi.unair.ac.id::cc7f1b78-f160-453e-8f4a-bb8ffa60458c" providerId="AD" clId="Web-{2F9C0BEB-78A7-0B0E-3380-972FB8CE24D2}" dt="2022-10-11T11:21:00.306" v="15" actId="20577"/>
          <ac:spMkLst>
            <pc:docMk/>
            <pc:sldMk cId="1345391545" sldId="271"/>
            <ac:spMk id="7" creationId="{B449A389-48E8-40BD-AE45-C7750C50D3B1}"/>
          </ac:spMkLst>
        </pc:spChg>
        <pc:spChg chg="mod">
          <ac:chgData name="Rizqy Amelia Zein" userId="S::amelia.zein@psikologi.unair.ac.id::cc7f1b78-f160-453e-8f4a-bb8ffa60458c" providerId="AD" clId="Web-{2F9C0BEB-78A7-0B0E-3380-972FB8CE24D2}" dt="2022-10-11T11:20:57.227" v="14" actId="20577"/>
          <ac:spMkLst>
            <pc:docMk/>
            <pc:sldMk cId="1345391545" sldId="271"/>
            <ac:spMk id="9" creationId="{06809448-797C-40CB-A6B9-8885FF0CFDDB}"/>
          </ac:spMkLst>
        </pc:spChg>
      </pc:sldChg>
      <pc:sldChg chg="modSp modNotes">
        <pc:chgData name="Rizqy Amelia Zein" userId="S::amelia.zein@psikologi.unair.ac.id::cc7f1b78-f160-453e-8f4a-bb8ffa60458c" providerId="AD" clId="Web-{2F9C0BEB-78A7-0B0E-3380-972FB8CE24D2}" dt="2022-10-11T11:41:44.116" v="281"/>
        <pc:sldMkLst>
          <pc:docMk/>
          <pc:sldMk cId="3799814540" sldId="286"/>
        </pc:sldMkLst>
        <pc:spChg chg="mod">
          <ac:chgData name="Rizqy Amelia Zein" userId="S::amelia.zein@psikologi.unair.ac.id::cc7f1b78-f160-453e-8f4a-bb8ffa60458c" providerId="AD" clId="Web-{2F9C0BEB-78A7-0B0E-3380-972FB8CE24D2}" dt="2022-10-11T11:31:38.867" v="137" actId="20577"/>
          <ac:spMkLst>
            <pc:docMk/>
            <pc:sldMk cId="3799814540" sldId="286"/>
            <ac:spMk id="8" creationId="{515073DE-E9EA-4893-8488-F07630ACB65E}"/>
          </ac:spMkLst>
        </pc:spChg>
      </pc:sldChg>
      <pc:sldChg chg="modSp">
        <pc:chgData name="Rizqy Amelia Zein" userId="S::amelia.zein@psikologi.unair.ac.id::cc7f1b78-f160-453e-8f4a-bb8ffa60458c" providerId="AD" clId="Web-{2F9C0BEB-78A7-0B0E-3380-972FB8CE24D2}" dt="2022-10-11T11:19:47.788" v="11" actId="14100"/>
        <pc:sldMkLst>
          <pc:docMk/>
          <pc:sldMk cId="3497079686" sldId="287"/>
        </pc:sldMkLst>
        <pc:picChg chg="mod">
          <ac:chgData name="Rizqy Amelia Zein" userId="S::amelia.zein@psikologi.unair.ac.id::cc7f1b78-f160-453e-8f4a-bb8ffa60458c" providerId="AD" clId="Web-{2F9C0BEB-78A7-0B0E-3380-972FB8CE24D2}" dt="2022-10-11T11:19:47.788" v="11" actId="14100"/>
          <ac:picMkLst>
            <pc:docMk/>
            <pc:sldMk cId="3497079686" sldId="287"/>
            <ac:picMk id="7" creationId="{E68701DC-F503-4F75-9B46-95DD929DECE6}"/>
          </ac:picMkLst>
        </pc:picChg>
      </pc:sldChg>
      <pc:sldChg chg="modSp">
        <pc:chgData name="Rizqy Amelia Zein" userId="S::amelia.zein@psikologi.unair.ac.id::cc7f1b78-f160-453e-8f4a-bb8ffa60458c" providerId="AD" clId="Web-{2F9C0BEB-78A7-0B0E-3380-972FB8CE24D2}" dt="2022-10-11T11:35:12.497" v="197" actId="20577"/>
        <pc:sldMkLst>
          <pc:docMk/>
          <pc:sldMk cId="1866761552" sldId="292"/>
        </pc:sldMkLst>
        <pc:spChg chg="mod">
          <ac:chgData name="Rizqy Amelia Zein" userId="S::amelia.zein@psikologi.unair.ac.id::cc7f1b78-f160-453e-8f4a-bb8ffa60458c" providerId="AD" clId="Web-{2F9C0BEB-78A7-0B0E-3380-972FB8CE24D2}" dt="2022-10-11T11:35:12.497" v="197" actId="20577"/>
          <ac:spMkLst>
            <pc:docMk/>
            <pc:sldMk cId="1866761552" sldId="292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2F9C0BEB-78A7-0B0E-3380-972FB8CE24D2}" dt="2022-10-11T11:19:11.256" v="8" actId="20577"/>
        <pc:sldMkLst>
          <pc:docMk/>
          <pc:sldMk cId="3365167793" sldId="293"/>
        </pc:sldMkLst>
        <pc:spChg chg="mod">
          <ac:chgData name="Rizqy Amelia Zein" userId="S::amelia.zein@psikologi.unair.ac.id::cc7f1b78-f160-453e-8f4a-bb8ffa60458c" providerId="AD" clId="Web-{2F9C0BEB-78A7-0B0E-3380-972FB8CE24D2}" dt="2022-10-11T11:19:11.256" v="8" actId="20577"/>
          <ac:spMkLst>
            <pc:docMk/>
            <pc:sldMk cId="3365167793" sldId="293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2F9C0BEB-78A7-0B0E-3380-972FB8CE24D2}" dt="2022-10-11T11:25:25.874" v="29" actId="20577"/>
        <pc:sldMkLst>
          <pc:docMk/>
          <pc:sldMk cId="1542720637" sldId="298"/>
        </pc:sldMkLst>
        <pc:spChg chg="mod">
          <ac:chgData name="Rizqy Amelia Zein" userId="S::amelia.zein@psikologi.unair.ac.id::cc7f1b78-f160-453e-8f4a-bb8ffa60458c" providerId="AD" clId="Web-{2F9C0BEB-78A7-0B0E-3380-972FB8CE24D2}" dt="2022-10-11T11:25:25.874" v="29" actId="20577"/>
          <ac:spMkLst>
            <pc:docMk/>
            <pc:sldMk cId="1542720637" sldId="298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2F9C0BEB-78A7-0B0E-3380-972FB8CE24D2}" dt="2022-10-11T11:42:34.382" v="290" actId="20577"/>
        <pc:sldMkLst>
          <pc:docMk/>
          <pc:sldMk cId="4121503565" sldId="299"/>
        </pc:sldMkLst>
        <pc:spChg chg="mod">
          <ac:chgData name="Rizqy Amelia Zein" userId="S::amelia.zein@psikologi.unair.ac.id::cc7f1b78-f160-453e-8f4a-bb8ffa60458c" providerId="AD" clId="Web-{2F9C0BEB-78A7-0B0E-3380-972FB8CE24D2}" dt="2022-10-11T11:42:34.382" v="290" actId="20577"/>
          <ac:spMkLst>
            <pc:docMk/>
            <pc:sldMk cId="4121503565" sldId="299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2F9C0BEB-78A7-0B0E-3380-972FB8CE24D2}" dt="2022-10-11T11:40:23.129" v="278" actId="20577"/>
        <pc:sldMkLst>
          <pc:docMk/>
          <pc:sldMk cId="1969018132" sldId="300"/>
        </pc:sldMkLst>
        <pc:spChg chg="mod">
          <ac:chgData name="Rizqy Amelia Zein" userId="S::amelia.zein@psikologi.unair.ac.id::cc7f1b78-f160-453e-8f4a-bb8ffa60458c" providerId="AD" clId="Web-{2F9C0BEB-78A7-0B0E-3380-972FB8CE24D2}" dt="2022-10-11T11:40:23.129" v="278" actId="20577"/>
          <ac:spMkLst>
            <pc:docMk/>
            <pc:sldMk cId="1969018132" sldId="300"/>
            <ac:spMk id="6" creationId="{8EB19DE8-68CD-4831-A0FD-745C34A762C1}"/>
          </ac:spMkLst>
        </pc:spChg>
        <pc:picChg chg="mod">
          <ac:chgData name="Rizqy Amelia Zein" userId="S::amelia.zein@psikologi.unair.ac.id::cc7f1b78-f160-453e-8f4a-bb8ffa60458c" providerId="AD" clId="Web-{2F9C0BEB-78A7-0B0E-3380-972FB8CE24D2}" dt="2022-10-11T11:39:18.284" v="259" actId="1076"/>
          <ac:picMkLst>
            <pc:docMk/>
            <pc:sldMk cId="1969018132" sldId="300"/>
            <ac:picMk id="8" creationId="{93EC013B-32D3-4ECD-864F-3F4AF98DE19C}"/>
          </ac:picMkLst>
        </pc:picChg>
      </pc:sldChg>
      <pc:sldChg chg="modSp">
        <pc:chgData name="Rizqy Amelia Zein" userId="S::amelia.zein@psikologi.unair.ac.id::cc7f1b78-f160-453e-8f4a-bb8ffa60458c" providerId="AD" clId="Web-{2F9C0BEB-78A7-0B0E-3380-972FB8CE24D2}" dt="2022-10-11T11:41:10.334" v="279" actId="20577"/>
        <pc:sldMkLst>
          <pc:docMk/>
          <pc:sldMk cId="1768660160" sldId="304"/>
        </pc:sldMkLst>
        <pc:spChg chg="mod">
          <ac:chgData name="Rizqy Amelia Zein" userId="S::amelia.zein@psikologi.unair.ac.id::cc7f1b78-f160-453e-8f4a-bb8ffa60458c" providerId="AD" clId="Web-{2F9C0BEB-78A7-0B0E-3380-972FB8CE24D2}" dt="2022-10-11T11:41:10.334" v="279" actId="20577"/>
          <ac:spMkLst>
            <pc:docMk/>
            <pc:sldMk cId="1768660160" sldId="304"/>
            <ac:spMk id="6" creationId="{8EB19DE8-68CD-4831-A0FD-745C34A762C1}"/>
          </ac:spMkLst>
        </pc:spChg>
      </pc:sldChg>
    </pc:docChg>
  </pc:docChgLst>
  <pc:docChgLst>
    <pc:chgData name="Rizqy Amelia Zein" userId="S::amelia.zein@psikologi.unair.ac.id::cc7f1b78-f160-453e-8f4a-bb8ffa60458c" providerId="AD" clId="Web-{73EAC83B-E677-52F8-B1BF-638996667F2F}"/>
    <pc:docChg chg="modSld">
      <pc:chgData name="Rizqy Amelia Zein" userId="S::amelia.zein@psikologi.unair.ac.id::cc7f1b78-f160-453e-8f4a-bb8ffa60458c" providerId="AD" clId="Web-{73EAC83B-E677-52F8-B1BF-638996667F2F}" dt="2022-10-11T11:04:20.070" v="36" actId="20577"/>
      <pc:docMkLst>
        <pc:docMk/>
      </pc:docMkLst>
      <pc:sldChg chg="modSp">
        <pc:chgData name="Rizqy Amelia Zein" userId="S::amelia.zein@psikologi.unair.ac.id::cc7f1b78-f160-453e-8f4a-bb8ffa60458c" providerId="AD" clId="Web-{73EAC83B-E677-52F8-B1BF-638996667F2F}" dt="2022-10-11T11:04:20.070" v="36" actId="20577"/>
        <pc:sldMkLst>
          <pc:docMk/>
          <pc:sldMk cId="1866761552" sldId="292"/>
        </pc:sldMkLst>
        <pc:spChg chg="mod">
          <ac:chgData name="Rizqy Amelia Zein" userId="S::amelia.zein@psikologi.unair.ac.id::cc7f1b78-f160-453e-8f4a-bb8ffa60458c" providerId="AD" clId="Web-{73EAC83B-E677-52F8-B1BF-638996667F2F}" dt="2022-10-11T11:04:20.070" v="36" actId="20577"/>
          <ac:spMkLst>
            <pc:docMk/>
            <pc:sldMk cId="1866761552" sldId="292"/>
            <ac:spMk id="6" creationId="{8EB19DE8-68CD-4831-A0FD-745C34A762C1}"/>
          </ac:spMkLst>
        </pc:spChg>
      </pc:sldChg>
      <pc:sldChg chg="addSp delSp modSp addAnim delAnim">
        <pc:chgData name="Rizqy Amelia Zein" userId="S::amelia.zein@psikologi.unair.ac.id::cc7f1b78-f160-453e-8f4a-bb8ffa60458c" providerId="AD" clId="Web-{73EAC83B-E677-52F8-B1BF-638996667F2F}" dt="2022-10-11T11:04:00.382" v="32" actId="20577"/>
        <pc:sldMkLst>
          <pc:docMk/>
          <pc:sldMk cId="3365167793" sldId="293"/>
        </pc:sldMkLst>
        <pc:spChg chg="mod">
          <ac:chgData name="Rizqy Amelia Zein" userId="S::amelia.zein@psikologi.unair.ac.id::cc7f1b78-f160-453e-8f4a-bb8ffa60458c" providerId="AD" clId="Web-{73EAC83B-E677-52F8-B1BF-638996667F2F}" dt="2022-10-11T11:04:00.382" v="32" actId="20577"/>
          <ac:spMkLst>
            <pc:docMk/>
            <pc:sldMk cId="3365167793" sldId="293"/>
            <ac:spMk id="6" creationId="{8EB19DE8-68CD-4831-A0FD-745C34A762C1}"/>
          </ac:spMkLst>
        </pc:spChg>
        <pc:picChg chg="add del mod">
          <ac:chgData name="Rizqy Amelia Zein" userId="S::amelia.zein@psikologi.unair.ac.id::cc7f1b78-f160-453e-8f4a-bb8ffa60458c" providerId="AD" clId="Web-{73EAC83B-E677-52F8-B1BF-638996667F2F}" dt="2022-10-11T11:03:30.928" v="13"/>
          <ac:picMkLst>
            <pc:docMk/>
            <pc:sldMk cId="3365167793" sldId="293"/>
            <ac:picMk id="3" creationId="{B298EF7C-ED90-74D5-9B5D-9686DDAB15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emedien.ub.uni-muenchen.de/10.1177/014616721557213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onlinelibrary.wiley.com%2Fdoi%2Fabs%2F10.1002%2F9781118963418.childpsy113&amp;sa=D&amp;sntz=1&amp;usg=AOvVaw3QJ8iyA_YnajgD97xhdX1q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-org.emedien.ub.uni-muenchen.de/10.1016/j.cogdev.2022.101248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1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Schein, C., &amp; Gray, K. (2018). The theory of dyadic morality: Reinventing moral judgment by redefining harm. </a:t>
            </a:r>
            <a:r>
              <a:rPr lang="en-US" i="1"/>
              <a:t>Personality and Social Psychology Review</a:t>
            </a:r>
            <a:r>
              <a:rPr lang="en-US"/>
              <a:t>, </a:t>
            </a:r>
            <a:r>
              <a:rPr lang="en-US" i="1"/>
              <a:t>22</a:t>
            </a:r>
            <a:r>
              <a:rPr lang="en-US"/>
              <a:t>(1), 32-70. https://doi.org/10.1177/1088868317698288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Gray, K., Waytz, A., &amp; Young, L. (2012). The moral dyad: A fundamental template unifying moral judgment. </a:t>
            </a:r>
            <a:r>
              <a:rPr lang="en-US" i="1"/>
              <a:t>Psychological Inquiry</a:t>
            </a:r>
            <a:r>
              <a:rPr lang="en-US"/>
              <a:t>, </a:t>
            </a:r>
            <a:r>
              <a:rPr lang="en-US" i="1"/>
              <a:t>23</a:t>
            </a:r>
            <a:r>
              <a:rPr lang="en-US"/>
              <a:t>(2), 206-215. https://doi.org/10.1080/1047840X.2012.686247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9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McHugh, C., McGann, M., Igou, E. R., &amp; Kinsella, E. L. (2022). Moral judgment as categorization (MJAC). </a:t>
            </a:r>
            <a:r>
              <a:rPr lang="en-US" i="1" dirty="0"/>
              <a:t>Perspectives on Psychological Science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(1), 131-152.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effectLst/>
                <a:latin typeface="Times New Roman" panose="02020603050405020304" pitchFamily="18" charset="0"/>
              </a:rPr>
              <a:t>10.1177/1745691621990636</a:t>
            </a:r>
            <a:endParaRPr lang="en-US" dirty="0">
              <a:effectLst/>
              <a:latin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Times New Roman"/>
                <a:cs typeface="Times New Roman"/>
              </a:rPr>
              <a:t>Apakah</a:t>
            </a:r>
            <a:r>
              <a:rPr lang="en-US" dirty="0">
                <a:effectLst/>
                <a:latin typeface="Times New Roman"/>
                <a:cs typeface="Times New Roman"/>
              </a:rPr>
              <a:t> MJAC </a:t>
            </a:r>
            <a:r>
              <a:rPr lang="en-US" dirty="0" err="1">
                <a:effectLst/>
                <a:latin typeface="Times New Roman"/>
                <a:cs typeface="Times New Roman"/>
              </a:rPr>
              <a:t>mengakui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dirty="0" err="1">
                <a:effectLst/>
                <a:latin typeface="Times New Roman"/>
                <a:cs typeface="Times New Roman"/>
              </a:rPr>
              <a:t>fenomena</a:t>
            </a:r>
            <a:r>
              <a:rPr lang="en-US" dirty="0">
                <a:effectLst/>
                <a:latin typeface="Times New Roman"/>
                <a:cs typeface="Times New Roman"/>
              </a:rPr>
              <a:t> </a:t>
            </a:r>
            <a:r>
              <a:rPr lang="en-US" i="1" dirty="0">
                <a:effectLst/>
                <a:latin typeface="Times New Roman"/>
                <a:cs typeface="Times New Roman"/>
              </a:rPr>
              <a:t>harmless wrong</a:t>
            </a:r>
            <a:r>
              <a:rPr lang="en-US" i="0" dirty="0">
                <a:effectLst/>
                <a:latin typeface="Times New Roman"/>
                <a:cs typeface="Times New Roman"/>
              </a:rPr>
              <a:t> (</a:t>
            </a:r>
            <a:r>
              <a:rPr lang="en-US" i="1" dirty="0">
                <a:effectLst/>
                <a:latin typeface="Times New Roman"/>
                <a:cs typeface="Times New Roman"/>
              </a:rPr>
              <a:t>moral dumbfounding</a:t>
            </a:r>
            <a:r>
              <a:rPr lang="en-US" i="0" dirty="0">
                <a:effectLst/>
                <a:latin typeface="Times New Roman"/>
                <a:cs typeface="Times New Roman"/>
              </a:rPr>
              <a:t>)?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Ya</a:t>
            </a:r>
            <a:r>
              <a:rPr lang="en-US" i="0" dirty="0">
                <a:effectLst/>
                <a:latin typeface="Times New Roman"/>
                <a:cs typeface="Times New Roman"/>
              </a:rPr>
              <a:t>. Pada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dasarnya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1" dirty="0">
                <a:effectLst/>
                <a:latin typeface="Times New Roman"/>
                <a:cs typeface="Times New Roman"/>
              </a:rPr>
              <a:t>moral dumbfounding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terjadi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ketika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individu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secara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otomatis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mengkategorisasi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suatu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1" dirty="0">
                <a:effectLst/>
                <a:latin typeface="Times New Roman"/>
                <a:cs typeface="Times New Roman"/>
              </a:rPr>
              <a:t>token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sebagai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sesuatu</a:t>
            </a:r>
            <a:r>
              <a:rPr lang="en-US" i="0" dirty="0">
                <a:effectLst/>
                <a:latin typeface="Times New Roman"/>
                <a:cs typeface="Times New Roman"/>
              </a:rPr>
              <a:t> yang </a:t>
            </a:r>
            <a:r>
              <a:rPr lang="en-US" i="1" dirty="0">
                <a:effectLst/>
                <a:latin typeface="Times New Roman"/>
                <a:cs typeface="Times New Roman"/>
              </a:rPr>
              <a:t>immoral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tanpa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banyak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membahasnya</a:t>
            </a:r>
            <a:r>
              <a:rPr lang="en-US" i="0" dirty="0">
                <a:effectLst/>
                <a:latin typeface="Times New Roman"/>
                <a:cs typeface="Times New Roman"/>
              </a:rPr>
              <a:t> (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karena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tabu</a:t>
            </a:r>
            <a:r>
              <a:rPr lang="en-US" i="0" dirty="0">
                <a:effectLst/>
                <a:latin typeface="Times New Roman"/>
                <a:cs typeface="Times New Roman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effectLst/>
                <a:latin typeface="Times New Roman" panose="02020603050405020304" pitchFamily="18" charset="0"/>
              </a:rPr>
              <a:t>MJAC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menjelaskan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fenomena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</a:rPr>
              <a:t>wrongless</a:t>
            </a:r>
            <a:r>
              <a:rPr lang="en-US" i="1" dirty="0">
                <a:effectLst/>
                <a:latin typeface="Times New Roman" panose="02020603050405020304" pitchFamily="18" charset="0"/>
              </a:rPr>
              <a:t> harm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(e.g.,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dua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individu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bertanding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pertandingan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tinju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karate,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silat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dsb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.) Dari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pertandingan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ini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ada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kemungkinan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salah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satu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individu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menderita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kerugian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(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fisik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psikologis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dsb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.)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tetapi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masih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dianggap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sesuatu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dibenarkan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secara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moral.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Mengapa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ini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bisa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terjadi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? Karena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individu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“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terhabituasi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”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proses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belajar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bahwa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</a:rPr>
              <a:t>token-token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tertentu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(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seperti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pertandingan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tinju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atlet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tinju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)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sesuatu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b="1" i="1" dirty="0">
                <a:effectLst/>
                <a:latin typeface="Times New Roman" panose="02020603050405020304" pitchFamily="18" charset="0"/>
              </a:rPr>
              <a:t>harmful</a:t>
            </a:r>
            <a:r>
              <a:rPr lang="en-US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</a:rPr>
              <a:t>tetapi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i="0" dirty="0" err="1">
                <a:effectLst/>
                <a:latin typeface="Times New Roman" panose="02020603050405020304" pitchFamily="18" charset="0"/>
              </a:rPr>
              <a:t>masih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effectLst/>
                <a:latin typeface="Times New Roman" panose="02020603050405020304" pitchFamily="18" charset="0"/>
              </a:rPr>
              <a:t>dibenarkan</a:t>
            </a:r>
            <a:r>
              <a:rPr lang="en-US" i="0" dirty="0">
                <a:effectLst/>
                <a:latin typeface="Times New Roman" panose="02020603050405020304" pitchFamily="18" charset="0"/>
              </a:rPr>
              <a:t>.</a:t>
            </a:r>
            <a:endParaRPr lang="en-US" i="0" dirty="0">
              <a:effectLst/>
              <a:latin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>
                <a:effectLst/>
                <a:latin typeface="Times New Roman"/>
                <a:cs typeface="Times New Roman"/>
              </a:rPr>
              <a:t>Teori-teori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sebelumnya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hanya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berkutat</a:t>
            </a:r>
            <a:r>
              <a:rPr lang="en-US" i="0" dirty="0">
                <a:effectLst/>
                <a:latin typeface="Times New Roman"/>
                <a:cs typeface="Times New Roman"/>
              </a:rPr>
              <a:t> pada </a:t>
            </a:r>
            <a:r>
              <a:rPr lang="en-US" i="1" dirty="0">
                <a:effectLst/>
                <a:latin typeface="Times New Roman"/>
                <a:cs typeface="Times New Roman"/>
              </a:rPr>
              <a:t>harmless wrong</a:t>
            </a:r>
            <a:r>
              <a:rPr lang="en-US" i="0" dirty="0">
                <a:effectLst/>
                <a:latin typeface="Times New Roman"/>
                <a:cs typeface="Times New Roman"/>
              </a:rPr>
              <a:t>,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tetapi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tidak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0" dirty="0" err="1">
                <a:effectLst/>
                <a:latin typeface="Times New Roman"/>
                <a:cs typeface="Times New Roman"/>
              </a:rPr>
              <a:t>menjelaskan</a:t>
            </a:r>
            <a:r>
              <a:rPr lang="en-US" i="0" dirty="0">
                <a:effectLst/>
                <a:latin typeface="Times New Roman"/>
                <a:cs typeface="Times New Roman"/>
              </a:rPr>
              <a:t> </a:t>
            </a:r>
            <a:r>
              <a:rPr lang="en-US" i="1" dirty="0" err="1">
                <a:effectLst/>
                <a:latin typeface="Times New Roman"/>
                <a:cs typeface="Times New Roman"/>
              </a:rPr>
              <a:t>wrongless</a:t>
            </a:r>
            <a:r>
              <a:rPr lang="en-US" i="1" dirty="0">
                <a:effectLst/>
                <a:latin typeface="Times New Roman"/>
                <a:cs typeface="Times New Roman"/>
              </a:rPr>
              <a:t> harm</a:t>
            </a:r>
            <a:r>
              <a:rPr lang="en-US" i="0" dirty="0">
                <a:effectLst/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7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Curry, O. S. (2016). Morality as cooperation: A problem-</a:t>
            </a:r>
            <a:r>
              <a:rPr lang="en-US" err="1"/>
              <a:t>centred</a:t>
            </a:r>
            <a:r>
              <a:rPr lang="en-US"/>
              <a:t> approach. In </a:t>
            </a:r>
            <a:r>
              <a:rPr lang="en-US" i="1"/>
              <a:t>The evolution of morality</a:t>
            </a:r>
            <a:r>
              <a:rPr lang="en-US"/>
              <a:t> (pp. 27-51). Springer, Cham. https://link.springer.com/chapter/10.1007/978-3-319-19671-8_2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Curry, O. S.,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Chesters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J., &amp; Van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 J. (2019). Mapping morality with a compass: Testing the theory of ‘morality-as-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cooperation’with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new questionnaire.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Research in Personality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106-124. https://www.sciencedirect.com/science/article/pii/S0092656618303568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Curry, O. S., Mullins, D. A., &amp; Whitehouse, H. (2019). Is it good to cooperate? Testing the theory of morality-as-cooperation in 60 societies.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Anthropology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(1), 47-69. https://www.journals.uchicago.edu/doi/full/10.1086/701478</a:t>
            </a:r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6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4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Moral machine (autonomous car) https://www.moralmachine.net/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7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Beberapa</a:t>
            </a:r>
            <a:r>
              <a:rPr lang="de-DE" dirty="0"/>
              <a:t> </a:t>
            </a:r>
            <a:r>
              <a:rPr lang="de-DE" dirty="0" err="1"/>
              <a:t>referensi</a:t>
            </a:r>
            <a:r>
              <a:rPr lang="de-DE" dirty="0"/>
              <a:t> </a:t>
            </a:r>
            <a:r>
              <a:rPr lang="de-DE" dirty="0" err="1"/>
              <a:t>yang</a:t>
            </a:r>
            <a:r>
              <a:rPr lang="de-DE" dirty="0"/>
              <a:t> </a:t>
            </a:r>
            <a:r>
              <a:rPr lang="de-DE" dirty="0" err="1"/>
              <a:t>terkait</a:t>
            </a:r>
            <a:r>
              <a:rPr lang="de-DE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Moral </a:t>
            </a:r>
            <a:r>
              <a:rPr lang="de-DE" dirty="0" err="1"/>
              <a:t>absolutism</a:t>
            </a:r>
            <a:r>
              <a:rPr lang="de-DE" dirty="0"/>
              <a:t>: </a:t>
            </a:r>
            <a:r>
              <a:rPr lang="en-US" dirty="0"/>
              <a:t>McGregor, I. (2006). Zeal appeal: The allure of moral extremes. </a:t>
            </a:r>
            <a:r>
              <a:rPr lang="en-US" i="1" dirty="0"/>
              <a:t>Basic and Applied Social Psychology</a:t>
            </a:r>
            <a:r>
              <a:rPr lang="en-US" dirty="0"/>
              <a:t>, </a:t>
            </a:r>
            <a:r>
              <a:rPr lang="en-US" i="1" dirty="0"/>
              <a:t>28</a:t>
            </a:r>
            <a:r>
              <a:rPr lang="en-US" dirty="0"/>
              <a:t>(4), 343-348. (</a:t>
            </a:r>
            <a:r>
              <a:rPr lang="de-DE" dirty="0"/>
              <a:t>https://www.tandfonline.com/doi/abs/10.1207/s15324834basp2804_7)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Moral </a:t>
            </a:r>
            <a:r>
              <a:rPr lang="de-DE" dirty="0" err="1"/>
              <a:t>exporting</a:t>
            </a:r>
            <a:r>
              <a:rPr lang="de-DE" dirty="0"/>
              <a:t>: </a:t>
            </a:r>
            <a:r>
              <a:rPr lang="en-US" dirty="0"/>
              <a:t>Peterson, B., Smith, J. A., Tannenbaum, D., &amp; Shaw, M. P. (2009). On the “exporting” of morality: Its relation to political conservatism and epistemic motivation. </a:t>
            </a:r>
            <a:r>
              <a:rPr lang="en-US" i="1" dirty="0"/>
              <a:t>Social Justice Research</a:t>
            </a:r>
            <a:r>
              <a:rPr lang="en-US" dirty="0"/>
              <a:t>, </a:t>
            </a:r>
            <a:r>
              <a:rPr lang="en-US" i="1" dirty="0"/>
              <a:t>22</a:t>
            </a:r>
            <a:r>
              <a:rPr lang="en-US" dirty="0"/>
              <a:t>(2), 206-230. (</a:t>
            </a:r>
            <a:r>
              <a:rPr lang="de-DE" dirty="0"/>
              <a:t>https://link.springer.com/article/10.1007/s11211-009-0101-8)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Moral </a:t>
            </a:r>
            <a:r>
              <a:rPr lang="de-DE" dirty="0" err="1"/>
              <a:t>identity</a:t>
            </a:r>
            <a:r>
              <a:rPr lang="de-DE" dirty="0"/>
              <a:t>: </a:t>
            </a:r>
            <a:r>
              <a:rPr lang="en-US" dirty="0"/>
              <a:t>Aquino, K., &amp; Reed II, A. (2002). The self-importance of moral identity.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83</a:t>
            </a:r>
            <a:r>
              <a:rPr lang="en-US" dirty="0"/>
              <a:t>(6), 1423. </a:t>
            </a:r>
            <a:r>
              <a:rPr lang="de-DE" dirty="0"/>
              <a:t>(https://psycnet.apa.org/doiLanding?doi=10.1037/0022-3514.83.6.1423)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Moral </a:t>
            </a:r>
            <a:r>
              <a:rPr lang="de-DE" dirty="0" err="1"/>
              <a:t>disengagement</a:t>
            </a:r>
            <a:r>
              <a:rPr lang="de-DE" dirty="0"/>
              <a:t> (Bandura): </a:t>
            </a:r>
            <a:r>
              <a:rPr lang="en-US" dirty="0"/>
              <a:t>Bandura, A., </a:t>
            </a:r>
            <a:r>
              <a:rPr lang="en-US" dirty="0" err="1"/>
              <a:t>Barbaranelli</a:t>
            </a:r>
            <a:r>
              <a:rPr lang="en-US" dirty="0"/>
              <a:t>, C., </a:t>
            </a:r>
            <a:r>
              <a:rPr lang="en-US" dirty="0" err="1"/>
              <a:t>Caprara</a:t>
            </a:r>
            <a:r>
              <a:rPr lang="en-US" dirty="0"/>
              <a:t>, G. V., &amp; </a:t>
            </a:r>
            <a:r>
              <a:rPr lang="en-US" dirty="0" err="1"/>
              <a:t>Pastorelli</a:t>
            </a:r>
            <a:r>
              <a:rPr lang="en-US" dirty="0"/>
              <a:t>, C. (1996). Mechanisms of moral disengagement in the exercise of moral agency.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71</a:t>
            </a:r>
            <a:r>
              <a:rPr lang="en-US" dirty="0"/>
              <a:t>(2), 364. (</a:t>
            </a:r>
            <a:r>
              <a:rPr lang="de-DE" dirty="0"/>
              <a:t>https://psycnet.apa.org/doiLanding?doi=10.1037%2F0022-3514.71.2.364)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Moore, C. (2015). Moral </a:t>
            </a:r>
            <a:r>
              <a:rPr lang="de-DE" dirty="0" err="1"/>
              <a:t>disengagement</a:t>
            </a:r>
            <a:r>
              <a:rPr lang="de-DE" dirty="0"/>
              <a:t>. </a:t>
            </a:r>
            <a:r>
              <a:rPr lang="de-DE" i="1" dirty="0" err="1"/>
              <a:t>Current</a:t>
            </a:r>
            <a:r>
              <a:rPr lang="de-DE" i="1" dirty="0"/>
              <a:t> Opinion in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6</a:t>
            </a:r>
            <a:r>
              <a:rPr lang="de-DE" dirty="0"/>
              <a:t>, 199-204. (https://www.sciencedirect.com/science/article/pii/S2352250X15002122)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Moral </a:t>
            </a:r>
            <a:r>
              <a:rPr lang="de-DE" dirty="0" err="1"/>
              <a:t>courage</a:t>
            </a:r>
            <a:r>
              <a:rPr lang="de-DE" dirty="0"/>
              <a:t>: </a:t>
            </a:r>
            <a:r>
              <a:rPr lang="en-US" dirty="0" err="1"/>
              <a:t>Osswald</a:t>
            </a:r>
            <a:r>
              <a:rPr lang="en-US" dirty="0"/>
              <a:t>, S., Greitemeyer, T., Fischer, P., &amp; Frey, D. (2010). What is moral courage? Definition, explication, and classification of a complex construct.</a:t>
            </a:r>
            <a:r>
              <a:rPr lang="de-DE" dirty="0"/>
              <a:t> (https://psycnet.apa.org/record/2009-22821-008)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Moral </a:t>
            </a:r>
            <a:r>
              <a:rPr lang="de-DE" dirty="0" err="1"/>
              <a:t>licensing</a:t>
            </a:r>
            <a:r>
              <a:rPr lang="de-DE" dirty="0"/>
              <a:t>: Blanken, I., Van De </a:t>
            </a:r>
            <a:r>
              <a:rPr lang="de-DE" dirty="0" err="1"/>
              <a:t>Ven</a:t>
            </a:r>
            <a:r>
              <a:rPr lang="de-DE" dirty="0"/>
              <a:t>, N., &amp; </a:t>
            </a:r>
            <a:r>
              <a:rPr lang="de-DE" dirty="0" err="1"/>
              <a:t>Zeelenberg</a:t>
            </a:r>
            <a:r>
              <a:rPr lang="de-DE" dirty="0"/>
              <a:t>, M. (2015). A meta-</a:t>
            </a:r>
            <a:r>
              <a:rPr lang="de-DE" dirty="0" err="1"/>
              <a:t>analytic</a:t>
            </a:r>
            <a:r>
              <a:rPr lang="de-DE" dirty="0"/>
              <a:t> review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moral</a:t>
            </a:r>
            <a:r>
              <a:rPr lang="de-DE" dirty="0"/>
              <a:t> </a:t>
            </a:r>
            <a:r>
              <a:rPr lang="de-DE" dirty="0" err="1"/>
              <a:t>licensing</a:t>
            </a:r>
            <a:r>
              <a:rPr lang="de-DE" dirty="0"/>
              <a:t>. </a:t>
            </a:r>
            <a:r>
              <a:rPr lang="de-DE" i="1" dirty="0"/>
              <a:t>Personality and </a:t>
            </a:r>
            <a:r>
              <a:rPr lang="de-DE" i="1" dirty="0" err="1"/>
              <a:t>Social</a:t>
            </a:r>
            <a:r>
              <a:rPr lang="de-DE" i="1" dirty="0"/>
              <a:t> </a:t>
            </a:r>
            <a:r>
              <a:rPr lang="de-DE" i="1" dirty="0" err="1"/>
              <a:t>Psychology</a:t>
            </a:r>
            <a:r>
              <a:rPr lang="de-DE" i="1" dirty="0"/>
              <a:t> Bulletin</a:t>
            </a:r>
            <a:r>
              <a:rPr lang="de-DE" dirty="0"/>
              <a:t>, </a:t>
            </a:r>
            <a:r>
              <a:rPr lang="de-DE" i="1" dirty="0"/>
              <a:t>41</a:t>
            </a:r>
            <a:r>
              <a:rPr lang="de-DE" dirty="0"/>
              <a:t>(4), 540-558. </a:t>
            </a:r>
            <a:r>
              <a:rPr lang="de-DE" dirty="0">
                <a:hlinkClick r:id="rId3"/>
              </a:rPr>
              <a:t>10.1177/014616721557213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68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Ellemers</a:t>
            </a:r>
            <a:r>
              <a:rPr lang="en-US"/>
              <a:t>, N., Van Der </a:t>
            </a:r>
            <a:r>
              <a:rPr lang="en-US" err="1"/>
              <a:t>Toorn</a:t>
            </a:r>
            <a:r>
              <a:rPr lang="en-US"/>
              <a:t>, J., </a:t>
            </a:r>
            <a:r>
              <a:rPr lang="en-US" err="1"/>
              <a:t>Paunov</a:t>
            </a:r>
            <a:r>
              <a:rPr lang="en-US"/>
              <a:t>, Y., &amp; Van Leeuwen, T. (2019). The psychology of morality: A review and analysis of empirical studies published from 1940 through 2017. </a:t>
            </a:r>
            <a:r>
              <a:rPr lang="en-US" i="1"/>
              <a:t>Personality and Social Psychology Review</a:t>
            </a:r>
            <a:r>
              <a:rPr lang="en-US"/>
              <a:t>, </a:t>
            </a:r>
            <a:r>
              <a:rPr lang="en-US" i="1"/>
              <a:t>23</a:t>
            </a:r>
            <a:r>
              <a:rPr lang="en-US"/>
              <a:t>(4), 332-366.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47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Ellemers</a:t>
            </a:r>
            <a:r>
              <a:rPr lang="en-US"/>
              <a:t>, N., Van Der </a:t>
            </a:r>
            <a:r>
              <a:rPr lang="en-US" err="1"/>
              <a:t>Toorn</a:t>
            </a:r>
            <a:r>
              <a:rPr lang="en-US"/>
              <a:t>, J., </a:t>
            </a:r>
            <a:r>
              <a:rPr lang="en-US" err="1"/>
              <a:t>Paunov</a:t>
            </a:r>
            <a:r>
              <a:rPr lang="en-US"/>
              <a:t>, Y., &amp; Van Leeuwen, T. (2019). The psychology of morality: A review and analysis of empirical studies published from 1940 through 2017. </a:t>
            </a:r>
            <a:r>
              <a:rPr lang="en-US" i="1"/>
              <a:t>Personality and Social Psychology Review</a:t>
            </a:r>
            <a:r>
              <a:rPr lang="en-US"/>
              <a:t>, </a:t>
            </a:r>
            <a:r>
              <a:rPr lang="en-US" i="1"/>
              <a:t>23</a:t>
            </a:r>
            <a:r>
              <a:rPr lang="en-US"/>
              <a:t>(4), 332-366.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58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Lihat</a:t>
            </a:r>
            <a:r>
              <a:rPr lang="de-DE"/>
              <a:t> Heinz </a:t>
            </a:r>
            <a:r>
              <a:rPr lang="de-DE" err="1"/>
              <a:t>dilemma</a:t>
            </a:r>
            <a:r>
              <a:rPr lang="de-DE"/>
              <a:t> di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ini</a:t>
            </a:r>
            <a:r>
              <a:rPr lang="de-DE"/>
              <a:t>: https://www.youtube.com/watch?v=ALE5H9Byms0</a:t>
            </a:r>
          </a:p>
          <a:p>
            <a:endParaRPr lang="de-DE"/>
          </a:p>
          <a:p>
            <a:r>
              <a:rPr lang="de-DE" err="1"/>
              <a:t>Ulasan</a:t>
            </a:r>
            <a:r>
              <a:rPr lang="de-DE"/>
              <a:t> </a:t>
            </a:r>
            <a:r>
              <a:rPr lang="de-DE" err="1"/>
              <a:t>mengenai</a:t>
            </a:r>
            <a:r>
              <a:rPr lang="de-DE"/>
              <a:t> </a:t>
            </a:r>
            <a:r>
              <a:rPr lang="de-DE" err="1"/>
              <a:t>perdebatan</a:t>
            </a:r>
            <a:r>
              <a:rPr lang="de-DE"/>
              <a:t> </a:t>
            </a:r>
            <a:r>
              <a:rPr lang="de-DE" err="1"/>
              <a:t>antara</a:t>
            </a:r>
            <a:r>
              <a:rPr lang="de-DE"/>
              <a:t> </a:t>
            </a:r>
            <a:r>
              <a:rPr lang="de-DE" i="1" err="1"/>
              <a:t>moral</a:t>
            </a:r>
            <a:r>
              <a:rPr lang="de-DE" i="1"/>
              <a:t> </a:t>
            </a:r>
            <a:r>
              <a:rPr lang="de-DE" i="1" err="1"/>
              <a:t>monism</a:t>
            </a:r>
            <a:r>
              <a:rPr lang="de-DE" i="1"/>
              <a:t> </a:t>
            </a:r>
            <a:r>
              <a:rPr lang="de-DE" i="0" err="1"/>
              <a:t>dan</a:t>
            </a:r>
            <a:r>
              <a:rPr lang="de-DE" i="0"/>
              <a:t> </a:t>
            </a:r>
            <a:r>
              <a:rPr lang="de-DE" i="1" err="1"/>
              <a:t>pluralism</a:t>
            </a:r>
            <a:r>
              <a:rPr lang="de-DE" i="1"/>
              <a:t> </a:t>
            </a:r>
            <a:r>
              <a:rPr lang="de-DE" i="0" err="1"/>
              <a:t>dapat</a:t>
            </a:r>
            <a:r>
              <a:rPr lang="de-DE" i="0"/>
              <a:t> </a:t>
            </a:r>
            <a:r>
              <a:rPr lang="de-DE" i="0" err="1"/>
              <a:t>disimak</a:t>
            </a:r>
            <a:r>
              <a:rPr lang="de-DE" i="0"/>
              <a:t> di:</a:t>
            </a:r>
          </a:p>
          <a:p>
            <a:pPr>
              <a:defRPr/>
            </a:pPr>
            <a:r>
              <a:rPr lang="en-US"/>
              <a:t>Beal, B. (2020). What are the irreducible basic elements of morality? A critique of the debate over monism and pluralism in moral psychology. </a:t>
            </a:r>
            <a:r>
              <a:rPr lang="en-US" i="1"/>
              <a:t>Perspectives on Psychological Science</a:t>
            </a:r>
            <a:r>
              <a:rPr lang="en-US"/>
              <a:t>, </a:t>
            </a:r>
            <a:r>
              <a:rPr lang="en-US" i="1"/>
              <a:t>15</a:t>
            </a:r>
            <a:r>
              <a:rPr lang="en-US"/>
              <a:t>(2), 273-290.</a:t>
            </a:r>
            <a:r>
              <a:rPr lang="de-DE"/>
              <a:t> https://journals.sagepub.com/doi/10.1177/1745691619867106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5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Overview MFT: Graham, J., Haidt, J., Koleva, S., Motyl, M., Iyer, R., Wojcik, S. P., &amp; Ditto, P. H. (2013). Moral foundations theory: The pragmatic validity of moral pluralism. In </a:t>
            </a:r>
            <a:r>
              <a:rPr lang="en-US" i="1"/>
              <a:t>Advances in experimental social psychology</a:t>
            </a:r>
            <a:r>
              <a:rPr lang="en-US"/>
              <a:t> (Vol. 47, pp. 55-130). Academic Press. https://linkinghub.elsevier.com/retrieve/pii/B9780124072367000024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Kemudian Haidt dkk menambahkan satu domain moral tambahan, yaitu liberty/oppression (lihat Iyer, R., Koleva, S., Graham, J., Ditto, P., &amp; Haidt, J. (2012). Understanding libertarian morality: The psychological dispositions of self-identified libertarians. https://journals.plos.org/plosone/article?id=10.1371/journal.pone.0042366).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03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15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Graham, J., Haidt, J., &amp; </a:t>
            </a:r>
            <a:r>
              <a:rPr lang="en-US" dirty="0" err="1"/>
              <a:t>Nosek</a:t>
            </a:r>
            <a:r>
              <a:rPr lang="en-US" dirty="0"/>
              <a:t>, B. A. (2009). Liberals and conservatives rely on different sets of moral foundations.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96</a:t>
            </a:r>
            <a:r>
              <a:rPr lang="en-US" dirty="0"/>
              <a:t>(5), 1029. http://doi.apa.org/getdoi.cfm?doi=10.1037/a0015141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social domain theory: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Turiel</a:t>
            </a:r>
            <a:r>
              <a:rPr lang="en-US" dirty="0"/>
              <a:t>, E. (2015). </a:t>
            </a:r>
            <a:r>
              <a:rPr lang="en-US" u="sng" dirty="0">
                <a:effectLst/>
                <a:hlinkClick r:id="rId3"/>
              </a:rPr>
              <a:t>Moral development</a:t>
            </a:r>
            <a:r>
              <a:rPr lang="en-US" dirty="0"/>
              <a:t>. In R. M. Lerner (Ed.), </a:t>
            </a:r>
            <a:r>
              <a:rPr lang="en-US" i="1" dirty="0"/>
              <a:t>Handbook of child psychology and developmental science</a:t>
            </a:r>
            <a:r>
              <a:rPr lang="en-US" dirty="0"/>
              <a:t> (Vol. 1, pp. 484-522). New York, NY: John Wiley &amp; Sons, Inc. https://onlinelibrary.wiley.com/doi/abs/10.1002/9781118963418.childpsy113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Kritik</a:t>
            </a:r>
            <a:r>
              <a:rPr lang="en-US" dirty="0"/>
              <a:t> MFT: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moralitas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lima domain? https://journals.sagepub.com/doi/abs/10.1177/1088868313480274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lima dan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MFT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faktual</a:t>
            </a:r>
            <a:r>
              <a:rPr lang="en-US" dirty="0"/>
              <a:t> </a:t>
            </a:r>
            <a:r>
              <a:rPr lang="en-US" dirty="0" err="1"/>
              <a:t>mengakomodasi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https://www.journals.uchicago.edu/doi/full/10.1086/701478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MFT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concern moral </a:t>
            </a:r>
            <a:r>
              <a:rPr lang="en-US" dirty="0" err="1"/>
              <a:t>individu</a:t>
            </a:r>
            <a:r>
              <a:rPr lang="en-US" dirty="0"/>
              <a:t> yang liberal vs </a:t>
            </a:r>
            <a:r>
              <a:rPr lang="en-US" dirty="0" err="1"/>
              <a:t>konservatif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di US dan </a:t>
            </a:r>
            <a:r>
              <a:rPr lang="en-US" dirty="0" err="1"/>
              <a:t>Eropa</a:t>
            </a:r>
            <a:r>
              <a:rPr lang="en-US" dirty="0"/>
              <a:t> Barat),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sih</a:t>
            </a:r>
            <a:r>
              <a:rPr lang="en-US" dirty="0"/>
              <a:t>, MFT </a:t>
            </a:r>
            <a:r>
              <a:rPr lang="en-US" dirty="0" err="1"/>
              <a:t>sekadar</a:t>
            </a:r>
            <a:r>
              <a:rPr lang="en-US" dirty="0"/>
              <a:t> “</a:t>
            </a:r>
            <a:r>
              <a:rPr lang="en-US" dirty="0" err="1"/>
              <a:t>membungkus</a:t>
            </a:r>
            <a:r>
              <a:rPr lang="en-US" dirty="0"/>
              <a:t>” right-wing authoritarianism (RWA) dan social dominance orientation (SDO) – </a:t>
            </a:r>
            <a:r>
              <a:rPr lang="en-US" dirty="0" err="1"/>
              <a:t>konstruk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antar-kelompok</a:t>
            </a:r>
            <a:r>
              <a:rPr lang="en-US" dirty="0"/>
              <a:t>,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prediktif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liberal (vs </a:t>
            </a:r>
            <a:r>
              <a:rPr lang="en-US" dirty="0" err="1"/>
              <a:t>konservatif</a:t>
            </a:r>
            <a:r>
              <a:rPr lang="en-US" dirty="0"/>
              <a:t>) https://link.springer.com/article/10.1007/s11211-014-0223-5</a:t>
            </a:r>
          </a:p>
          <a:p>
            <a:endParaRPr lang="en-US" dirty="0"/>
          </a:p>
          <a:p>
            <a:r>
              <a:rPr lang="en-US" dirty="0" err="1"/>
              <a:t>Konservatif</a:t>
            </a:r>
            <a:r>
              <a:rPr lang="en-US" dirty="0"/>
              <a:t> (vs liberal)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mengendorse</a:t>
            </a:r>
            <a:r>
              <a:rPr lang="en-US" dirty="0"/>
              <a:t> moral concern yang </a:t>
            </a:r>
            <a:r>
              <a:rPr lang="en-US" dirty="0" err="1"/>
              <a:t>spesifik</a:t>
            </a:r>
            <a:r>
              <a:rPr lang="en-US" dirty="0"/>
              <a:t> –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–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liberal (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partai</a:t>
            </a:r>
            <a:r>
              <a:rPr lang="en-US" dirty="0"/>
              <a:t> </a:t>
            </a:r>
            <a:r>
              <a:rPr lang="en-US" dirty="0" err="1"/>
              <a:t>Demokrat</a:t>
            </a:r>
            <a:r>
              <a:rPr lang="en-US" dirty="0"/>
              <a:t>) dan </a:t>
            </a:r>
            <a:r>
              <a:rPr lang="en-US" dirty="0" err="1"/>
              <a:t>konservatif</a:t>
            </a:r>
            <a:r>
              <a:rPr lang="en-US" dirty="0"/>
              <a:t> (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partai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)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i="1" dirty="0"/>
              <a:t>salient</a:t>
            </a:r>
            <a:r>
              <a:rPr lang="en-US" i="0" dirty="0"/>
              <a:t> (</a:t>
            </a:r>
            <a:r>
              <a:rPr lang="en-US" i="0" dirty="0" err="1"/>
              <a:t>menonjol</a:t>
            </a:r>
            <a:r>
              <a:rPr lang="en-US" i="0" dirty="0"/>
              <a:t>). </a:t>
            </a:r>
            <a:r>
              <a:rPr lang="en-US" i="0" dirty="0" err="1"/>
              <a:t>Kalau</a:t>
            </a:r>
            <a:r>
              <a:rPr lang="en-US" i="0" dirty="0"/>
              <a:t> </a:t>
            </a:r>
            <a:r>
              <a:rPr lang="en-US" i="0" dirty="0" err="1"/>
              <a:t>tidak</a:t>
            </a:r>
            <a:r>
              <a:rPr lang="en-US" i="0" dirty="0"/>
              <a:t>, </a:t>
            </a:r>
            <a:r>
              <a:rPr lang="en-US" i="0" dirty="0" err="1"/>
              <a:t>ya</a:t>
            </a:r>
            <a:r>
              <a:rPr lang="en-US" i="0" dirty="0"/>
              <a:t>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kelihatan</a:t>
            </a:r>
            <a:r>
              <a:rPr lang="en-US" i="0" dirty="0"/>
              <a:t> </a:t>
            </a:r>
            <a:r>
              <a:rPr lang="en-US" i="0" dirty="0" err="1"/>
              <a:t>signifikan</a:t>
            </a:r>
            <a:r>
              <a:rPr lang="en-US" i="0" dirty="0"/>
              <a:t> </a:t>
            </a:r>
            <a:r>
              <a:rPr lang="en-US" i="0" dirty="0" err="1"/>
              <a:t>perbedaannya</a:t>
            </a:r>
            <a:r>
              <a:rPr lang="en-US" i="0" dirty="0"/>
              <a:t>. </a:t>
            </a:r>
            <a:r>
              <a:rPr lang="en-US" i="0" dirty="0" err="1"/>
              <a:t>Jadi</a:t>
            </a:r>
            <a:r>
              <a:rPr lang="en-US" i="0" dirty="0"/>
              <a:t>, </a:t>
            </a:r>
            <a:r>
              <a:rPr lang="en-US" i="0" dirty="0" err="1"/>
              <a:t>apakah</a:t>
            </a:r>
            <a:r>
              <a:rPr lang="en-US" i="0" dirty="0"/>
              <a:t> moral foundation </a:t>
            </a:r>
            <a:r>
              <a:rPr lang="en-US" i="0" dirty="0" err="1"/>
              <a:t>benar-benar</a:t>
            </a:r>
            <a:r>
              <a:rPr lang="en-US" i="0" dirty="0"/>
              <a:t> </a:t>
            </a:r>
            <a:r>
              <a:rPr lang="en-US" i="0" dirty="0" err="1"/>
              <a:t>pondasional</a:t>
            </a:r>
            <a:r>
              <a:rPr lang="en-US" i="0" dirty="0"/>
              <a:t>? https://journals.sagepub.com/doi/full/10.1177/0146167218798822</a:t>
            </a:r>
          </a:p>
          <a:p>
            <a:endParaRPr lang="en-US" i="0" dirty="0"/>
          </a:p>
          <a:p>
            <a:r>
              <a:rPr lang="en-US" i="0" dirty="0"/>
              <a:t>Setelah </a:t>
            </a:r>
            <a:r>
              <a:rPr lang="en-US" i="0" dirty="0" err="1"/>
              <a:t>dicek</a:t>
            </a:r>
            <a:r>
              <a:rPr lang="en-US" i="0" dirty="0"/>
              <a:t> </a:t>
            </a:r>
            <a:r>
              <a:rPr lang="en-US" i="0" dirty="0" err="1"/>
              <a:t>validitas</a:t>
            </a:r>
            <a:r>
              <a:rPr lang="en-US" i="0" dirty="0"/>
              <a:t> </a:t>
            </a:r>
            <a:r>
              <a:rPr lang="en-US" i="0" dirty="0" err="1"/>
              <a:t>konstruknya</a:t>
            </a:r>
            <a:r>
              <a:rPr lang="en-US" i="0" dirty="0"/>
              <a:t>, </a:t>
            </a:r>
            <a:r>
              <a:rPr lang="en-US" i="0" dirty="0" err="1"/>
              <a:t>lho</a:t>
            </a:r>
            <a:r>
              <a:rPr lang="en-US" i="0" dirty="0"/>
              <a:t> </a:t>
            </a:r>
            <a:r>
              <a:rPr lang="en-US" i="0" dirty="0" err="1"/>
              <a:t>ternyata</a:t>
            </a:r>
            <a:r>
              <a:rPr lang="en-US" i="0" dirty="0"/>
              <a:t>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enam</a:t>
            </a:r>
            <a:r>
              <a:rPr lang="en-US" i="0" dirty="0"/>
              <a:t>, </a:t>
            </a:r>
            <a:r>
              <a:rPr lang="en-US" i="0" dirty="0" err="1"/>
              <a:t>tetapi</a:t>
            </a:r>
            <a:r>
              <a:rPr lang="en-US" i="0" dirty="0"/>
              <a:t> </a:t>
            </a:r>
            <a:r>
              <a:rPr lang="en-US" i="0" dirty="0" err="1"/>
              <a:t>tujuh</a:t>
            </a:r>
            <a:r>
              <a:rPr lang="en-US" i="0" dirty="0"/>
              <a:t> domain https://journals.plos.org/plosone/article?id=10.1371/journal.pone.0258910</a:t>
            </a:r>
          </a:p>
          <a:p>
            <a:endParaRPr lang="en-US" i="0" dirty="0"/>
          </a:p>
          <a:p>
            <a:r>
              <a:rPr lang="en-US" i="0" dirty="0"/>
              <a:t>Latent structure-</a:t>
            </a:r>
            <a:r>
              <a:rPr lang="en-US" i="0" dirty="0" err="1"/>
              <a:t>nya</a:t>
            </a:r>
            <a:r>
              <a:rPr lang="en-US" i="0" dirty="0"/>
              <a:t>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konsisten</a:t>
            </a:r>
            <a:r>
              <a:rPr lang="en-US" i="0" dirty="0"/>
              <a:t> </a:t>
            </a:r>
            <a:r>
              <a:rPr lang="en-US" i="0" dirty="0" err="1"/>
              <a:t>dengan</a:t>
            </a:r>
            <a:r>
              <a:rPr lang="en-US" i="0" dirty="0"/>
              <a:t> </a:t>
            </a:r>
            <a:r>
              <a:rPr lang="en-US" i="0" dirty="0" err="1"/>
              <a:t>teori</a:t>
            </a:r>
            <a:r>
              <a:rPr lang="en-US" i="0" dirty="0"/>
              <a:t> </a:t>
            </a:r>
            <a:r>
              <a:rPr lang="en-US" i="0" dirty="0" err="1"/>
              <a:t>asalnya</a:t>
            </a:r>
            <a:r>
              <a:rPr lang="en-US" i="0" dirty="0"/>
              <a:t>, </a:t>
            </a:r>
            <a:r>
              <a:rPr lang="en-US" i="0" dirty="0" err="1"/>
              <a:t>malah</a:t>
            </a:r>
            <a:r>
              <a:rPr lang="en-US" i="0" dirty="0"/>
              <a:t> </a:t>
            </a:r>
            <a:r>
              <a:rPr lang="en-US" i="0" dirty="0" err="1"/>
              <a:t>lebih</a:t>
            </a:r>
            <a:r>
              <a:rPr lang="en-US" i="0" dirty="0"/>
              <a:t> </a:t>
            </a:r>
            <a:r>
              <a:rPr lang="en-US" i="0" dirty="0" err="1"/>
              <a:t>mendukung</a:t>
            </a:r>
            <a:r>
              <a:rPr lang="en-US" i="0" dirty="0"/>
              <a:t> moral judgement as categorization (MJAC – </a:t>
            </a:r>
            <a:r>
              <a:rPr lang="en-US" i="0" dirty="0" err="1"/>
              <a:t>akan</a:t>
            </a:r>
            <a:r>
              <a:rPr lang="en-US" i="0" dirty="0"/>
              <a:t> </a:t>
            </a:r>
            <a:r>
              <a:rPr lang="en-US" i="0" dirty="0" err="1"/>
              <a:t>dibahas</a:t>
            </a:r>
            <a:r>
              <a:rPr lang="en-US" i="0" dirty="0"/>
              <a:t> di </a:t>
            </a:r>
            <a:r>
              <a:rPr lang="en-US" i="0" dirty="0" err="1"/>
              <a:t>bagian</a:t>
            </a:r>
            <a:r>
              <a:rPr lang="en-US" i="0" dirty="0"/>
              <a:t> </a:t>
            </a:r>
            <a:r>
              <a:rPr lang="en-US" i="0" dirty="0" err="1"/>
              <a:t>selanjutnya</a:t>
            </a:r>
            <a:r>
              <a:rPr lang="en-US" i="0" dirty="0"/>
              <a:t>) dan social domain theory (SDT –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dibahas</a:t>
            </a:r>
            <a:r>
              <a:rPr lang="en-US" i="0" dirty="0"/>
              <a:t> </a:t>
            </a:r>
            <a:r>
              <a:rPr lang="en-US" i="0" dirty="0" err="1"/>
              <a:t>dalam</a:t>
            </a:r>
            <a:r>
              <a:rPr lang="en-US" i="0" dirty="0"/>
              <a:t> </a:t>
            </a:r>
            <a:r>
              <a:rPr lang="en-US" i="0" dirty="0" err="1"/>
              <a:t>presentasi</a:t>
            </a:r>
            <a:r>
              <a:rPr lang="en-US" i="0" dirty="0"/>
              <a:t> </a:t>
            </a:r>
            <a:r>
              <a:rPr lang="en-US" i="0" dirty="0" err="1"/>
              <a:t>ini</a:t>
            </a:r>
            <a:r>
              <a:rPr lang="en-US" i="0" dirty="0"/>
              <a:t>) </a:t>
            </a:r>
            <a:r>
              <a:rPr lang="en-US" dirty="0">
                <a:hlinkClick r:id="rId4" tooltip="Persistent link using digital object identifier"/>
              </a:rPr>
              <a:t>https://doi.org/10.1016/j.cogdev.2022.101248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Moral foundation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liberal (vs </a:t>
            </a:r>
            <a:r>
              <a:rPr lang="en-US" dirty="0" err="1"/>
              <a:t>konservatif</a:t>
            </a:r>
            <a:r>
              <a:rPr lang="en-US" dirty="0"/>
              <a:t>).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seharusnya</a:t>
            </a:r>
            <a:r>
              <a:rPr lang="en-US" dirty="0"/>
              <a:t> moral foundation </a:t>
            </a:r>
            <a:r>
              <a:rPr lang="en-US" dirty="0" err="1"/>
              <a:t>berubah</a:t>
            </a:r>
            <a:r>
              <a:rPr lang="en-US" dirty="0"/>
              <a:t>, </a:t>
            </a:r>
            <a:r>
              <a:rPr lang="en-US" dirty="0" err="1"/>
              <a:t>ideologi</a:t>
            </a:r>
            <a:r>
              <a:rPr lang="en-US" dirty="0"/>
              <a:t> juga </a:t>
            </a:r>
            <a:r>
              <a:rPr lang="en-US" dirty="0" err="1"/>
              <a:t>berubah</a:t>
            </a:r>
            <a:r>
              <a:rPr lang="en-US" dirty="0"/>
              <a:t>. </a:t>
            </a:r>
            <a:r>
              <a:rPr lang="en-US" dirty="0" err="1"/>
              <a:t>Ternyata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buktinya</a:t>
            </a:r>
            <a:r>
              <a:rPr lang="en-US" dirty="0"/>
              <a:t> https://onlinelibrary.wiley.com/doi/abs/10.1111/ajps.12255</a:t>
            </a:r>
          </a:p>
          <a:p>
            <a:endParaRPr lang="en-US" dirty="0"/>
          </a:p>
          <a:p>
            <a:r>
              <a:rPr lang="en-US" dirty="0"/>
              <a:t>Authority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konseptualisasi</a:t>
            </a:r>
            <a:r>
              <a:rPr lang="en-US" dirty="0"/>
              <a:t> MFT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 </a:t>
            </a:r>
            <a:r>
              <a:rPr lang="en-US" dirty="0" err="1"/>
              <a:t>Figur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respect for authority juga </a:t>
            </a:r>
            <a:r>
              <a:rPr lang="en-US" dirty="0" err="1"/>
              <a:t>berubah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konservatif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“distrust” pada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oposisi</a:t>
            </a:r>
            <a:r>
              <a:rPr lang="en-US" dirty="0"/>
              <a:t> https://journals.sagepub.com/doi/abs/10.1177/0146167214538672</a:t>
            </a:r>
          </a:p>
          <a:p>
            <a:endParaRPr lang="en-US" dirty="0"/>
          </a:p>
          <a:p>
            <a:r>
              <a:rPr lang="en-US" dirty="0"/>
              <a:t>Skala MFT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bias </a:t>
            </a:r>
            <a:r>
              <a:rPr lang="en-US" dirty="0" err="1"/>
              <a:t>rasial</a:t>
            </a:r>
            <a:r>
              <a:rPr lang="en-US" dirty="0"/>
              <a:t> https://psycnet.apa.org/buy/2015-40631-001</a:t>
            </a:r>
          </a:p>
          <a:p>
            <a:endParaRPr lang="en-US" dirty="0"/>
          </a:p>
          <a:p>
            <a:r>
              <a:rPr lang="en-US" dirty="0" err="1"/>
              <a:t>Subskala</a:t>
            </a:r>
            <a:r>
              <a:rPr lang="en-US" dirty="0"/>
              <a:t> </a:t>
            </a:r>
            <a:r>
              <a:rPr lang="en-US" i="1" dirty="0"/>
              <a:t>purity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bekerja</a:t>
            </a:r>
            <a:r>
              <a:rPr lang="en-US" i="0" dirty="0"/>
              <a:t> </a:t>
            </a:r>
            <a:r>
              <a:rPr lang="en-US" i="0" dirty="0" err="1"/>
              <a:t>dengan</a:t>
            </a:r>
            <a:r>
              <a:rPr lang="en-US" i="0" dirty="0"/>
              <a:t> </a:t>
            </a:r>
            <a:r>
              <a:rPr lang="en-US" i="0" dirty="0" err="1"/>
              <a:t>baik</a:t>
            </a:r>
            <a:r>
              <a:rPr lang="en-US" i="0" dirty="0"/>
              <a:t> </a:t>
            </a:r>
            <a:r>
              <a:rPr lang="en-US" i="0" dirty="0" err="1"/>
              <a:t>kalau</a:t>
            </a:r>
            <a:r>
              <a:rPr lang="en-US" i="0" dirty="0"/>
              <a:t> </a:t>
            </a:r>
            <a:r>
              <a:rPr lang="en-US" i="0" dirty="0" err="1"/>
              <a:t>diadministrasi</a:t>
            </a:r>
            <a:r>
              <a:rPr lang="en-US" i="0" dirty="0"/>
              <a:t> </a:t>
            </a:r>
            <a:r>
              <a:rPr lang="en-US" i="0" dirty="0" err="1"/>
              <a:t>kepada</a:t>
            </a:r>
            <a:r>
              <a:rPr lang="en-US" i="0" dirty="0"/>
              <a:t> </a:t>
            </a:r>
            <a:r>
              <a:rPr lang="en-US" i="0" dirty="0" err="1"/>
              <a:t>partisipan</a:t>
            </a:r>
            <a:r>
              <a:rPr lang="en-US" i="0" dirty="0"/>
              <a:t> yang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religius</a:t>
            </a:r>
            <a:r>
              <a:rPr lang="en-US" i="0" dirty="0"/>
              <a:t> https://psyarxiv.com/bxtek/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65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Awad</a:t>
            </a:r>
            <a:r>
              <a:rPr lang="en-US"/>
              <a:t>, E., Dsouza, S., Shariff, A., </a:t>
            </a:r>
            <a:r>
              <a:rPr lang="en-US" err="1"/>
              <a:t>Rahwan</a:t>
            </a:r>
            <a:r>
              <a:rPr lang="en-US"/>
              <a:t>, I., &amp; </a:t>
            </a:r>
            <a:r>
              <a:rPr lang="en-US" err="1"/>
              <a:t>Bonnefon</a:t>
            </a:r>
            <a:r>
              <a:rPr lang="en-US"/>
              <a:t>, J. F. (2020). Universals and variations in moral decisions made in 42 countries by 70,000 participants. </a:t>
            </a:r>
            <a:r>
              <a:rPr lang="en-US" i="1"/>
              <a:t>Proceedings of the National Academy of Sciences</a:t>
            </a:r>
            <a:r>
              <a:rPr lang="en-US"/>
              <a:t>, </a:t>
            </a:r>
            <a:r>
              <a:rPr lang="en-US" i="1"/>
              <a:t>117</a:t>
            </a:r>
            <a:r>
              <a:rPr lang="en-US"/>
              <a:t>(5), 2332-2337. https://www.pnas.org/doi/10.1073/pnas.1911517117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Bago</a:t>
            </a:r>
            <a:r>
              <a:rPr lang="en-US"/>
              <a:t>, B., Kovacs, M., </a:t>
            </a:r>
            <a:r>
              <a:rPr lang="en-US" err="1"/>
              <a:t>Protzko</a:t>
            </a:r>
            <a:r>
              <a:rPr lang="en-US"/>
              <a:t>, J., Nagy, T., </a:t>
            </a:r>
            <a:r>
              <a:rPr lang="en-US" err="1"/>
              <a:t>Kekecs</a:t>
            </a:r>
            <a:r>
              <a:rPr lang="en-US"/>
              <a:t>, Z., </a:t>
            </a:r>
            <a:r>
              <a:rPr lang="en-US" err="1"/>
              <a:t>Palfi</a:t>
            </a:r>
            <a:r>
              <a:rPr lang="en-US"/>
              <a:t>, B., ... &amp; </a:t>
            </a:r>
            <a:r>
              <a:rPr lang="en-US" err="1"/>
              <a:t>Matibag</a:t>
            </a:r>
            <a:r>
              <a:rPr lang="en-US"/>
              <a:t>, C. J. (2022). Situational factors shape moral judgements in the trolley dilemma in Eastern, Southern and Western countries in a culturally diverse sample. </a:t>
            </a:r>
            <a:r>
              <a:rPr lang="en-US" i="1"/>
              <a:t>Nature human </a:t>
            </a:r>
            <a:r>
              <a:rPr lang="en-US" i="1" err="1"/>
              <a:t>behaviour</a:t>
            </a:r>
            <a:r>
              <a:rPr lang="en-US"/>
              <a:t>, 1-13. https://www.nature.com/articles/s41562-022-01319-5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Greene, J. D., Sommerville, R. B., Nystrom, L. E., Darley, J. M., &amp; Cohen, J. D. (2001). An fMRI investigation of emotional engagement in moral judgment. </a:t>
            </a:r>
            <a:r>
              <a:rPr lang="en-US" i="1"/>
              <a:t>Science</a:t>
            </a:r>
            <a:r>
              <a:rPr lang="en-US"/>
              <a:t>, </a:t>
            </a:r>
            <a:r>
              <a:rPr lang="en-US" i="1"/>
              <a:t>293</a:t>
            </a:r>
            <a:r>
              <a:rPr lang="en-US"/>
              <a:t>(5537), 2105-2108. https://doi.org/10.1126/science.1062872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45905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85400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Seitentitel mit einer Zeile oder</a:t>
            </a:r>
            <a:br>
              <a:rPr lang="de-DE"/>
            </a:br>
            <a:r>
              <a:rPr lang="de-DE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1571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97921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39520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52791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5489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  <p:sldLayoutId id="2147483686" r:id="rId7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  <p:sldLayoutId id="2147483684" r:id="rId4"/>
    <p:sldLayoutId id="2147483685" r:id="rId5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79" r:id="rId3"/>
    <p:sldLayoutId id="2147483680" r:id="rId4"/>
    <p:sldLayoutId id="2147483681" r:id="rId5"/>
    <p:sldLayoutId id="2147483687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full/10.1177/108886831881175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full/10.1177/10888683188117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full/10.1177/108886831881175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E5H9Byms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.zein@psikologi.unair.ac.id" TargetMode="External"/><Relationship Id="rId2" Type="http://schemas.openxmlformats.org/officeDocument/2006/relationships/hyperlink" Target="mailto:Amelia.Zein@psy.lmu.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rameliaz.github.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8muaMeNZ-0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fulltext/2010-01928-00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51AFA1DF-B1CB-33CE-B95A-03B4E7032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Rizqy Amelia Zein</a:t>
            </a:r>
          </a:p>
          <a:p>
            <a:r>
              <a:rPr lang="en-US" dirty="0"/>
              <a:t>Ludwig-</a:t>
            </a:r>
            <a:r>
              <a:rPr lang="en-US" dirty="0" err="1"/>
              <a:t>Maximilians</a:t>
            </a:r>
            <a:r>
              <a:rPr lang="en-US" dirty="0"/>
              <a:t>-Universität, München </a:t>
            </a:r>
          </a:p>
          <a:p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Airlangga</a:t>
            </a:r>
            <a:r>
              <a:rPr lang="en-US" dirty="0"/>
              <a:t>, Surabaya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9DC3BD7A-8F55-46B0-E4FD-D649047B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863096" cy="1463042"/>
          </a:xfrm>
        </p:spPr>
        <p:txBody>
          <a:bodyPr/>
          <a:lstStyle/>
          <a:p>
            <a:r>
              <a:rPr lang="en-US" sz="3200" err="1"/>
              <a:t>Ulasan</a:t>
            </a:r>
            <a:r>
              <a:rPr lang="en-US" sz="3200"/>
              <a:t> </a:t>
            </a:r>
            <a:r>
              <a:rPr lang="en-US" sz="3200" err="1"/>
              <a:t>umum</a:t>
            </a:r>
            <a:r>
              <a:rPr lang="en-US" sz="3200" i="1"/>
              <a:t> </a:t>
            </a:r>
            <a:br>
              <a:rPr lang="en-US" sz="2400" i="1"/>
            </a:br>
            <a:r>
              <a:rPr lang="en-US" sz="1800"/>
              <a:t>…</a:t>
            </a:r>
            <a:r>
              <a:rPr lang="en-US" sz="1800" err="1"/>
              <a:t>tentang</a:t>
            </a:r>
            <a:r>
              <a:rPr lang="en-US" sz="1800"/>
              <a:t> </a:t>
            </a:r>
            <a:r>
              <a:rPr lang="en-US" sz="1800" err="1"/>
              <a:t>perkembangan</a:t>
            </a:r>
            <a:r>
              <a:rPr lang="en-US" sz="1800"/>
              <a:t> </a:t>
            </a:r>
            <a:r>
              <a:rPr lang="en-US" sz="1800" err="1"/>
              <a:t>kajian</a:t>
            </a:r>
            <a:r>
              <a:rPr lang="en-US" sz="1800"/>
              <a:t> </a:t>
            </a:r>
            <a:r>
              <a:rPr lang="en-US" sz="1800" err="1"/>
              <a:t>Psikologi</a:t>
            </a:r>
            <a:r>
              <a:rPr lang="en-US" sz="1800"/>
              <a:t> Moral </a:t>
            </a:r>
            <a:r>
              <a:rPr lang="en-US" sz="1800" err="1"/>
              <a:t>secara</a:t>
            </a:r>
            <a:r>
              <a:rPr lang="en-US" sz="1800"/>
              <a:t> global</a:t>
            </a:r>
            <a:endParaRPr lang="en-US" sz="2400" i="1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019BC18-E6DE-F4DA-A02C-30AFAD584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b"/>
          <a:lstStyle/>
          <a:p>
            <a:endParaRPr lang="en-US" sz="650" b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78FD1-1C43-F197-84B0-EAB304043129}"/>
              </a:ext>
            </a:extLst>
          </p:cNvPr>
          <p:cNvSpPr txBox="1"/>
          <p:nvPr/>
        </p:nvSpPr>
        <p:spPr>
          <a:xfrm>
            <a:off x="448835" y="3894675"/>
            <a:ext cx="365041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>
                <a:solidFill>
                  <a:schemeClr val="bg1"/>
                </a:solidFill>
                <a:cs typeface="Arial"/>
              </a:rPr>
              <a:t>*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Mohon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aktifkan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i="1">
                <a:solidFill>
                  <a:schemeClr val="bg1"/>
                </a:solidFill>
                <a:cs typeface="Arial"/>
              </a:rPr>
              <a:t>slideshow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untuk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menyimak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b="1" err="1">
                <a:solidFill>
                  <a:schemeClr val="bg1"/>
                </a:solidFill>
                <a:cs typeface="Arial"/>
              </a:rPr>
              <a:t>poin-poin</a:t>
            </a:r>
            <a:r>
              <a:rPr lang="en-GB" sz="800" b="1">
                <a:solidFill>
                  <a:schemeClr val="bg1"/>
                </a:solidFill>
                <a:cs typeface="Arial"/>
              </a:rPr>
              <a:t> </a:t>
            </a:r>
            <a:r>
              <a:rPr lang="en-GB" sz="800" b="1" err="1">
                <a:solidFill>
                  <a:schemeClr val="bg1"/>
                </a:solidFill>
                <a:cs typeface="Arial"/>
              </a:rPr>
              <a:t>utama</a:t>
            </a:r>
            <a:r>
              <a:rPr lang="en-GB" sz="800" i="1">
                <a:solidFill>
                  <a:schemeClr val="bg1"/>
                </a:solidFill>
                <a:cs typeface="Arial"/>
              </a:rPr>
              <a:t>. </a:t>
            </a:r>
            <a:endParaRPr lang="en-US">
              <a:solidFill>
                <a:schemeClr val="bg1"/>
              </a:solidFill>
            </a:endParaRPr>
          </a:p>
          <a:p>
            <a:r>
              <a:rPr lang="en-GB" sz="800">
                <a:solidFill>
                  <a:schemeClr val="bg1"/>
                </a:solidFill>
                <a:cs typeface="Arial"/>
              </a:rPr>
              <a:t>*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Untuk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melihat</a:t>
            </a:r>
            <a:r>
              <a:rPr lang="en-GB" sz="800">
                <a:solidFill>
                  <a:schemeClr val="bg1"/>
                </a:solidFill>
                <a:cs typeface="Arial"/>
              </a:rPr>
              <a:t> </a:t>
            </a:r>
            <a:r>
              <a:rPr lang="en-GB" sz="800" b="1" i="1">
                <a:solidFill>
                  <a:schemeClr val="bg1"/>
                </a:solidFill>
                <a:cs typeface="Arial"/>
              </a:rPr>
              <a:t>notes</a:t>
            </a:r>
            <a:r>
              <a:rPr lang="en-GB" sz="800" i="1">
                <a:solidFill>
                  <a:schemeClr val="bg1"/>
                </a:solidFill>
                <a:cs typeface="Arial"/>
              </a:rPr>
              <a:t>, 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mohon</a:t>
            </a:r>
            <a:r>
              <a:rPr lang="en-GB" sz="800">
                <a:solidFill>
                  <a:schemeClr val="bg1"/>
                </a:solidFill>
                <a:cs typeface="Arial"/>
              </a:rPr>
              <a:t> non-</a:t>
            </a:r>
            <a:r>
              <a:rPr lang="en-GB" sz="800" err="1">
                <a:solidFill>
                  <a:schemeClr val="bg1"/>
                </a:solidFill>
                <a:cs typeface="Arial"/>
              </a:rPr>
              <a:t>aktifkan</a:t>
            </a:r>
            <a:r>
              <a:rPr lang="en-GB" sz="800" i="1">
                <a:solidFill>
                  <a:schemeClr val="bg1"/>
                </a:solidFill>
                <a:cs typeface="Arial"/>
              </a:rPr>
              <a:t> slideshow.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4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Tiga</a:t>
            </a:r>
            <a:r>
              <a:rPr lang="de-DE"/>
              <a:t> </a:t>
            </a:r>
            <a:r>
              <a:rPr lang="de-DE" err="1"/>
              <a:t>asumsi</a:t>
            </a:r>
            <a:r>
              <a:rPr lang="de-DE"/>
              <a:t> </a:t>
            </a:r>
            <a:r>
              <a:rPr lang="de-DE" err="1"/>
              <a:t>dasar</a:t>
            </a:r>
            <a:r>
              <a:rPr lang="de-DE"/>
              <a:t> </a:t>
            </a:r>
            <a:r>
              <a:rPr lang="de-DE" err="1"/>
              <a:t>mengenai</a:t>
            </a:r>
            <a:r>
              <a:rPr lang="de-DE"/>
              <a:t> </a:t>
            </a:r>
            <a:r>
              <a:rPr lang="de-DE" i="1"/>
              <a:t>„</a:t>
            </a:r>
            <a:r>
              <a:rPr lang="de-DE" i="1" err="1"/>
              <a:t>moralitas</a:t>
            </a:r>
            <a:r>
              <a:rPr lang="de-DE" i="1"/>
              <a:t>“ </a:t>
            </a:r>
            <a:r>
              <a:rPr lang="de-DE" sz="1400"/>
              <a:t>(</a:t>
            </a:r>
            <a:r>
              <a:rPr lang="de-DE" sz="1400" err="1">
                <a:hlinkClick r:id="rId3"/>
              </a:rPr>
              <a:t>Ellemers</a:t>
            </a:r>
            <a:r>
              <a:rPr lang="de-DE" sz="1400">
                <a:hlinkClick r:id="rId3"/>
              </a:rPr>
              <a:t> et al., 2019</a:t>
            </a:r>
            <a:r>
              <a:rPr lang="de-DE" sz="1400"/>
              <a:t>)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203835" indent="-203835"/>
            <a:r>
              <a:rPr lang="de-DE" sz="1800" dirty="0" err="1"/>
              <a:t>Teori-teori</a:t>
            </a:r>
            <a:r>
              <a:rPr lang="de-DE" sz="1800" dirty="0"/>
              <a:t> </a:t>
            </a:r>
            <a:r>
              <a:rPr lang="de-DE" sz="1800" dirty="0" err="1"/>
              <a:t>Psikologi</a:t>
            </a:r>
            <a:r>
              <a:rPr lang="de-DE" sz="1800" dirty="0"/>
              <a:t> Moral </a:t>
            </a:r>
            <a:r>
              <a:rPr lang="de-DE" sz="1800" dirty="0" err="1"/>
              <a:t>pada</a:t>
            </a:r>
            <a:r>
              <a:rPr lang="de-DE" sz="1800" dirty="0"/>
              <a:t> </a:t>
            </a:r>
            <a:r>
              <a:rPr lang="de-DE" sz="1800" dirty="0" err="1"/>
              <a:t>umumnya</a:t>
            </a:r>
            <a:r>
              <a:rPr lang="de-DE" sz="1800" dirty="0"/>
              <a:t> </a:t>
            </a:r>
            <a:r>
              <a:rPr lang="de-DE" sz="1800" dirty="0" err="1"/>
              <a:t>memiliki</a:t>
            </a:r>
            <a:r>
              <a:rPr lang="de-DE" sz="1800" dirty="0"/>
              <a:t> „</a:t>
            </a:r>
            <a:r>
              <a:rPr lang="de-DE" sz="1800" dirty="0" err="1"/>
              <a:t>benang</a:t>
            </a:r>
            <a:r>
              <a:rPr lang="de-DE" sz="1800" dirty="0"/>
              <a:t> </a:t>
            </a:r>
            <a:r>
              <a:rPr lang="de-DE" sz="1800" dirty="0" err="1"/>
              <a:t>merah</a:t>
            </a:r>
            <a:r>
              <a:rPr lang="de-DE" sz="1800" dirty="0"/>
              <a:t>,“ </a:t>
            </a:r>
            <a:r>
              <a:rPr lang="de-DE" sz="1800" dirty="0" err="1"/>
              <a:t>yaitu</a:t>
            </a:r>
            <a:r>
              <a:rPr lang="de-DE" sz="1800" dirty="0"/>
              <a:t> </a:t>
            </a:r>
            <a:r>
              <a:rPr lang="de-DE" sz="1800" dirty="0" err="1"/>
              <a:t>mencakup</a:t>
            </a:r>
            <a:r>
              <a:rPr lang="de-DE" sz="1800" dirty="0"/>
              <a:t> </a:t>
            </a:r>
            <a:r>
              <a:rPr lang="de-DE" sz="1800" dirty="0" err="1"/>
              <a:t>penjelasan</a:t>
            </a:r>
            <a:r>
              <a:rPr lang="de-DE" sz="1800" dirty="0"/>
              <a:t>, </a:t>
            </a:r>
            <a:r>
              <a:rPr lang="de-DE" sz="1800" dirty="0" err="1"/>
              <a:t>deskripsi</a:t>
            </a:r>
            <a:r>
              <a:rPr lang="de-DE" sz="1800" dirty="0"/>
              <a:t>, </a:t>
            </a:r>
            <a:r>
              <a:rPr lang="de-DE" sz="1800" dirty="0" err="1"/>
              <a:t>dan</a:t>
            </a:r>
            <a:r>
              <a:rPr lang="de-DE" sz="1800" dirty="0"/>
              <a:t> </a:t>
            </a:r>
            <a:r>
              <a:rPr lang="de-DE" sz="1800" dirty="0" err="1"/>
              <a:t>prediksi</a:t>
            </a:r>
            <a:r>
              <a:rPr lang="de-DE" sz="1800" dirty="0"/>
              <a:t> </a:t>
            </a:r>
            <a:r>
              <a:rPr lang="de-DE" sz="1800" dirty="0" err="1"/>
              <a:t>mengenai</a:t>
            </a:r>
            <a:r>
              <a:rPr lang="de-DE" sz="1800" dirty="0"/>
              <a:t> </a:t>
            </a:r>
            <a:r>
              <a:rPr lang="de-DE" sz="1800" dirty="0" err="1"/>
              <a:t>tiga</a:t>
            </a:r>
            <a:r>
              <a:rPr lang="de-DE" sz="1800" dirty="0"/>
              <a:t> </a:t>
            </a:r>
            <a:r>
              <a:rPr lang="de-DE" sz="1800" dirty="0" err="1"/>
              <a:t>hal</a:t>
            </a:r>
            <a:r>
              <a:rPr lang="de-DE" sz="1800" dirty="0"/>
              <a:t>: </a:t>
            </a:r>
            <a:endParaRPr lang="en-US" dirty="0"/>
          </a:p>
          <a:p>
            <a:pPr marL="203835" indent="-203835"/>
            <a:r>
              <a:rPr lang="de-DE" sz="1800" i="1" dirty="0" err="1"/>
              <a:t>Implikasi</a:t>
            </a:r>
            <a:r>
              <a:rPr lang="de-DE" sz="1800" i="1" dirty="0"/>
              <a:t> </a:t>
            </a:r>
            <a:r>
              <a:rPr lang="de-DE" sz="1800" i="1" dirty="0" err="1"/>
              <a:t>sosial</a:t>
            </a:r>
            <a:r>
              <a:rPr lang="de-DE" sz="1800" i="1" dirty="0"/>
              <a:t> </a:t>
            </a:r>
            <a:r>
              <a:rPr lang="de-DE" sz="1800" i="1" dirty="0" err="1"/>
              <a:t>dari</a:t>
            </a:r>
            <a:r>
              <a:rPr lang="de-DE" sz="1800" i="1" dirty="0"/>
              <a:t> </a:t>
            </a:r>
            <a:r>
              <a:rPr lang="de-DE" sz="1800" i="1" dirty="0" err="1"/>
              <a:t>moralitas</a:t>
            </a:r>
            <a:endParaRPr lang="de-DE" sz="1800" i="1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Pandangan</a:t>
            </a:r>
            <a:r>
              <a:rPr lang="de-DE" sz="1400" dirty="0"/>
              <a:t> </a:t>
            </a:r>
            <a:r>
              <a:rPr lang="de-DE" sz="1400" dirty="0" err="1"/>
              <a:t>individu</a:t>
            </a:r>
            <a:r>
              <a:rPr lang="de-DE" sz="1400" dirty="0"/>
              <a:t> </a:t>
            </a:r>
            <a:r>
              <a:rPr lang="de-DE" sz="1400" dirty="0" err="1"/>
              <a:t>mengenai</a:t>
            </a:r>
            <a:r>
              <a:rPr lang="de-DE" sz="1400" dirty="0"/>
              <a:t> </a:t>
            </a:r>
            <a:r>
              <a:rPr lang="de-DE" sz="1400" dirty="0" err="1"/>
              <a:t>moralitas</a:t>
            </a:r>
            <a:r>
              <a:rPr lang="de-DE" sz="1400" dirty="0"/>
              <a:t> </a:t>
            </a:r>
            <a:r>
              <a:rPr lang="de-DE" sz="1400" b="1" dirty="0" err="1"/>
              <a:t>berbeda</a:t>
            </a:r>
            <a:r>
              <a:rPr lang="de-DE" sz="1400" b="1" dirty="0"/>
              <a:t> </a:t>
            </a:r>
            <a:r>
              <a:rPr lang="de-DE" sz="1400" b="1" dirty="0" err="1"/>
              <a:t>dengan</a:t>
            </a:r>
            <a:r>
              <a:rPr lang="de-DE" sz="1400" b="1" dirty="0"/>
              <a:t> „</a:t>
            </a:r>
            <a:r>
              <a:rPr lang="de-DE" sz="1400" b="1" dirty="0" err="1"/>
              <a:t>sikap</a:t>
            </a:r>
            <a:r>
              <a:rPr lang="de-DE" sz="1400" b="1" dirty="0"/>
              <a:t>“</a:t>
            </a:r>
            <a:r>
              <a:rPr lang="de-DE" sz="1400" dirty="0"/>
              <a:t> (</a:t>
            </a:r>
            <a:r>
              <a:rPr lang="de-DE" sz="1400" i="1" dirty="0" err="1"/>
              <a:t>attitudes</a:t>
            </a:r>
            <a:r>
              <a:rPr lang="de-DE" sz="1400" dirty="0"/>
              <a:t>) </a:t>
            </a:r>
            <a:r>
              <a:rPr lang="de-DE" sz="1400" dirty="0" err="1"/>
              <a:t>yang</a:t>
            </a:r>
            <a:r>
              <a:rPr lang="de-DE" sz="1400" dirty="0"/>
              <a:t> non-moral.</a:t>
            </a:r>
            <a:endParaRPr lang="de-DE" sz="1443" dirty="0">
              <a:cs typeface="Arial" panose="020B0604020202020204"/>
            </a:endParaRPr>
          </a:p>
          <a:p>
            <a:pPr marL="611505" lvl="1" indent="-203835"/>
            <a:r>
              <a:rPr lang="de-DE" sz="1443" dirty="0" err="1"/>
              <a:t>Individu</a:t>
            </a:r>
            <a:r>
              <a:rPr lang="de-DE" sz="1443" dirty="0"/>
              <a:t> </a:t>
            </a:r>
            <a:r>
              <a:rPr lang="de-DE" sz="1443" dirty="0" err="1"/>
              <a:t>umumnya</a:t>
            </a:r>
            <a:r>
              <a:rPr lang="de-DE" sz="1443" dirty="0"/>
              <a:t> </a:t>
            </a:r>
            <a:r>
              <a:rPr lang="de-DE" sz="1443" dirty="0" err="1"/>
              <a:t>mengasumsikan</a:t>
            </a:r>
            <a:r>
              <a:rPr lang="de-DE" sz="1443" dirty="0"/>
              <a:t> </a:t>
            </a:r>
            <a:r>
              <a:rPr lang="de-DE" sz="1443" dirty="0" err="1"/>
              <a:t>bahwa</a:t>
            </a:r>
            <a:r>
              <a:rPr lang="de-DE" sz="1443" dirty="0"/>
              <a:t> </a:t>
            </a:r>
            <a:r>
              <a:rPr lang="de-DE" sz="1443" b="1" dirty="0" err="1"/>
              <a:t>moralitas</a:t>
            </a:r>
            <a:r>
              <a:rPr lang="de-DE" sz="1443" b="1" dirty="0"/>
              <a:t> </a:t>
            </a:r>
            <a:r>
              <a:rPr lang="de-DE" sz="1443" b="1" dirty="0" err="1"/>
              <a:t>adalah</a:t>
            </a:r>
            <a:r>
              <a:rPr lang="de-DE" sz="1443" b="1" dirty="0"/>
              <a:t> </a:t>
            </a:r>
            <a:r>
              <a:rPr lang="de-DE" sz="1443" b="1" dirty="0" err="1"/>
              <a:t>sesuatu</a:t>
            </a:r>
            <a:r>
              <a:rPr lang="de-DE" sz="1443" b="1" dirty="0"/>
              <a:t> </a:t>
            </a:r>
            <a:r>
              <a:rPr lang="de-DE" sz="1443" b="1" dirty="0" err="1"/>
              <a:t>yang</a:t>
            </a:r>
            <a:r>
              <a:rPr lang="de-DE" sz="1443" b="1" dirty="0"/>
              <a:t> </a:t>
            </a:r>
            <a:r>
              <a:rPr lang="de-DE" sz="1443" b="1" dirty="0" err="1"/>
              <a:t>berlaku</a:t>
            </a:r>
            <a:r>
              <a:rPr lang="de-DE" sz="1443" b="1" dirty="0"/>
              <a:t> universal </a:t>
            </a:r>
            <a:r>
              <a:rPr lang="de-DE" sz="1443" dirty="0" err="1"/>
              <a:t>dan</a:t>
            </a:r>
            <a:r>
              <a:rPr lang="de-DE" sz="1443" dirty="0"/>
              <a:t> </a:t>
            </a:r>
            <a:r>
              <a:rPr lang="de-DE" sz="1443" b="1" dirty="0" err="1"/>
              <a:t>mengikat</a:t>
            </a:r>
            <a:r>
              <a:rPr lang="de-DE" sz="1443" dirty="0"/>
              <a:t>, </a:t>
            </a:r>
            <a:r>
              <a:rPr lang="de-DE" sz="1443" dirty="0" err="1"/>
              <a:t>sehingga</a:t>
            </a:r>
            <a:r>
              <a:rPr lang="de-DE" sz="1443" dirty="0"/>
              <a:t> „</a:t>
            </a:r>
            <a:r>
              <a:rPr lang="de-DE" sz="1443" dirty="0" err="1"/>
              <a:t>terasa</a:t>
            </a:r>
            <a:r>
              <a:rPr lang="de-DE" sz="1443" dirty="0"/>
              <a:t>“ </a:t>
            </a:r>
            <a:r>
              <a:rPr lang="de-DE" sz="1443" b="1" dirty="0"/>
              <a:t>absolut</a:t>
            </a:r>
            <a:r>
              <a:rPr lang="de-DE" sz="1443" dirty="0"/>
              <a:t> (</a:t>
            </a:r>
            <a:r>
              <a:rPr lang="de-DE" sz="1443" i="1" dirty="0" err="1"/>
              <a:t>moral</a:t>
            </a:r>
            <a:r>
              <a:rPr lang="de-DE" sz="1443" i="1" dirty="0"/>
              <a:t> </a:t>
            </a:r>
            <a:r>
              <a:rPr lang="de-DE" sz="1443" i="1" dirty="0" err="1"/>
              <a:t>exporting</a:t>
            </a:r>
            <a:r>
              <a:rPr lang="de-DE" sz="1443" dirty="0"/>
              <a:t>, </a:t>
            </a:r>
            <a:r>
              <a:rPr lang="de-DE" sz="1443" i="1" dirty="0" err="1"/>
              <a:t>moral</a:t>
            </a:r>
            <a:r>
              <a:rPr lang="de-DE" sz="1443" i="1" dirty="0"/>
              <a:t> </a:t>
            </a:r>
            <a:r>
              <a:rPr lang="de-DE" sz="1443" i="1" dirty="0" err="1"/>
              <a:t>absolutism</a:t>
            </a:r>
            <a:r>
              <a:rPr lang="de-DE" sz="1443" dirty="0"/>
              <a:t>).</a:t>
            </a:r>
            <a:endParaRPr lang="de-DE" sz="1443" dirty="0">
              <a:cs typeface="Arial" panose="020B0604020202020204"/>
            </a:endParaRPr>
          </a:p>
          <a:p>
            <a:pPr marL="611505" lvl="1" indent="-203835"/>
            <a:r>
              <a:rPr lang="de-DE" sz="1443" dirty="0" err="1"/>
              <a:t>Prinsipnya</a:t>
            </a:r>
            <a:r>
              <a:rPr lang="de-DE" sz="1443" dirty="0"/>
              <a:t>, </a:t>
            </a:r>
            <a:r>
              <a:rPr lang="de-DE" sz="1443" dirty="0" err="1"/>
              <a:t>moralitas</a:t>
            </a:r>
            <a:r>
              <a:rPr lang="de-DE" sz="1443" dirty="0"/>
              <a:t> </a:t>
            </a:r>
            <a:r>
              <a:rPr lang="de-DE" sz="1443" dirty="0" err="1"/>
              <a:t>merefleksikan</a:t>
            </a:r>
            <a:r>
              <a:rPr lang="de-DE" sz="1443" dirty="0"/>
              <a:t> </a:t>
            </a:r>
            <a:r>
              <a:rPr lang="de-DE" sz="1443" b="1" dirty="0" err="1"/>
              <a:t>nilai-nilai</a:t>
            </a:r>
            <a:r>
              <a:rPr lang="de-DE" sz="1443" b="1" dirty="0"/>
              <a:t> </a:t>
            </a:r>
            <a:r>
              <a:rPr lang="de-DE" sz="1443" b="1" dirty="0" err="1"/>
              <a:t>yang</a:t>
            </a:r>
            <a:r>
              <a:rPr lang="de-DE" sz="1443" b="1" dirty="0"/>
              <a:t> </a:t>
            </a:r>
            <a:r>
              <a:rPr lang="de-DE" sz="1443" b="1" dirty="0" err="1"/>
              <a:t>dianggap</a:t>
            </a:r>
            <a:r>
              <a:rPr lang="de-DE" sz="1443" b="1" dirty="0"/>
              <a:t> </a:t>
            </a:r>
            <a:r>
              <a:rPr lang="de-DE" sz="1443" b="1" dirty="0" err="1"/>
              <a:t>penting</a:t>
            </a:r>
            <a:r>
              <a:rPr lang="de-DE" sz="1443" b="1" dirty="0"/>
              <a:t> </a:t>
            </a:r>
            <a:r>
              <a:rPr lang="de-DE" sz="1443" b="1" dirty="0" err="1"/>
              <a:t>oleh</a:t>
            </a:r>
            <a:r>
              <a:rPr lang="de-DE" sz="1443" b="1" dirty="0"/>
              <a:t> </a:t>
            </a:r>
            <a:r>
              <a:rPr lang="de-DE" sz="1443" b="1" dirty="0" err="1"/>
              <a:t>individu</a:t>
            </a:r>
            <a:r>
              <a:rPr lang="de-DE" sz="1443" dirty="0"/>
              <a:t> (</a:t>
            </a:r>
            <a:r>
              <a:rPr lang="de-DE" sz="1443" dirty="0" err="1"/>
              <a:t>sebagai</a:t>
            </a:r>
            <a:r>
              <a:rPr lang="de-DE" sz="1443" dirty="0"/>
              <a:t> </a:t>
            </a:r>
            <a:r>
              <a:rPr lang="de-DE" sz="1443" dirty="0" err="1"/>
              <a:t>anggota</a:t>
            </a:r>
            <a:r>
              <a:rPr lang="de-DE" sz="1443" dirty="0"/>
              <a:t> </a:t>
            </a:r>
            <a:r>
              <a:rPr lang="de-DE" sz="1443" dirty="0" err="1"/>
              <a:t>suatu</a:t>
            </a:r>
            <a:r>
              <a:rPr lang="de-DE" sz="1443" dirty="0"/>
              <a:t> </a:t>
            </a:r>
            <a:r>
              <a:rPr lang="de-DE" sz="1443" dirty="0" err="1"/>
              <a:t>kelompok</a:t>
            </a:r>
            <a:r>
              <a:rPr lang="de-DE" sz="1443" dirty="0"/>
              <a:t> </a:t>
            </a:r>
            <a:r>
              <a:rPr lang="de-DE" sz="1443" dirty="0" err="1"/>
              <a:t>sosial</a:t>
            </a:r>
            <a:r>
              <a:rPr lang="de-DE" sz="1443" dirty="0"/>
              <a:t>), </a:t>
            </a:r>
            <a:r>
              <a:rPr lang="de-DE" sz="1443" dirty="0" err="1"/>
              <a:t>sekaligus</a:t>
            </a:r>
            <a:r>
              <a:rPr lang="de-DE" sz="1443" dirty="0"/>
              <a:t> </a:t>
            </a:r>
            <a:r>
              <a:rPr lang="de-DE" sz="1443" b="1" dirty="0" err="1"/>
              <a:t>diyakini</a:t>
            </a:r>
            <a:r>
              <a:rPr lang="de-DE" sz="1443" b="1" dirty="0"/>
              <a:t> </a:t>
            </a:r>
            <a:r>
              <a:rPr lang="de-DE" sz="1443" b="1" dirty="0" err="1"/>
              <a:t>bersama</a:t>
            </a:r>
            <a:r>
              <a:rPr lang="de-DE" sz="1443" b="1" dirty="0"/>
              <a:t> </a:t>
            </a:r>
            <a:r>
              <a:rPr lang="de-DE" sz="1443" dirty="0" err="1"/>
              <a:t>dengan</a:t>
            </a:r>
            <a:r>
              <a:rPr lang="de-DE" sz="1443" dirty="0"/>
              <a:t> </a:t>
            </a:r>
            <a:r>
              <a:rPr lang="de-DE" sz="1443" dirty="0" err="1"/>
              <a:t>anggota</a:t>
            </a:r>
            <a:r>
              <a:rPr lang="de-DE" sz="1443" dirty="0"/>
              <a:t> </a:t>
            </a:r>
            <a:r>
              <a:rPr lang="de-DE" sz="1443" dirty="0" err="1"/>
              <a:t>kelompok</a:t>
            </a:r>
            <a:r>
              <a:rPr lang="de-DE" sz="1443" dirty="0"/>
              <a:t> </a:t>
            </a:r>
            <a:r>
              <a:rPr lang="de-DE" sz="1443" dirty="0" err="1"/>
              <a:t>sosial</a:t>
            </a:r>
            <a:r>
              <a:rPr lang="de-DE" sz="1443" dirty="0"/>
              <a:t> </a:t>
            </a:r>
            <a:r>
              <a:rPr lang="de-DE" sz="1443" dirty="0" err="1"/>
              <a:t>yang</a:t>
            </a:r>
            <a:r>
              <a:rPr lang="de-DE" sz="1443" dirty="0"/>
              <a:t> </a:t>
            </a:r>
            <a:r>
              <a:rPr lang="de-DE" sz="1443" dirty="0" err="1"/>
              <a:t>lain</a:t>
            </a:r>
            <a:r>
              <a:rPr lang="de-DE" sz="1443" dirty="0"/>
              <a:t>.</a:t>
            </a:r>
            <a:endParaRPr lang="de-DE" sz="1443" dirty="0">
              <a:cs typeface="Arial" panose="020B0604020202020204"/>
            </a:endParaRPr>
          </a:p>
          <a:p>
            <a:pPr marL="203835" indent="-203835"/>
            <a:r>
              <a:rPr lang="de-DE" sz="1800" i="1" dirty="0" err="1"/>
              <a:t>Konstruksi</a:t>
            </a:r>
            <a:r>
              <a:rPr lang="de-DE" sz="1800" i="1" dirty="0"/>
              <a:t> </a:t>
            </a:r>
            <a:r>
              <a:rPr lang="de-DE" sz="1800" i="1" dirty="0" err="1"/>
              <a:t>mengenai</a:t>
            </a:r>
            <a:r>
              <a:rPr lang="de-DE" sz="1800" i="1" dirty="0"/>
              <a:t> „</a:t>
            </a:r>
            <a:r>
              <a:rPr lang="de-DE" sz="1800" i="1" dirty="0" err="1"/>
              <a:t>diri</a:t>
            </a:r>
            <a:r>
              <a:rPr lang="de-DE" sz="1800" i="1" dirty="0"/>
              <a:t>“ </a:t>
            </a:r>
            <a:r>
              <a:rPr lang="de-DE" sz="1800" i="1" dirty="0" err="1"/>
              <a:t>dari</a:t>
            </a:r>
            <a:r>
              <a:rPr lang="de-DE" sz="1800" i="1" dirty="0"/>
              <a:t> </a:t>
            </a:r>
            <a:r>
              <a:rPr lang="de-DE" sz="1800" i="1" dirty="0" err="1"/>
              <a:t>kacamata</a:t>
            </a:r>
            <a:r>
              <a:rPr lang="de-DE" sz="1800" i="1" dirty="0"/>
              <a:t> </a:t>
            </a:r>
            <a:r>
              <a:rPr lang="de-DE" sz="1800" i="1" dirty="0" err="1"/>
              <a:t>moralitas</a:t>
            </a:r>
            <a:endParaRPr lang="de-DE" sz="1800" i="1" dirty="0">
              <a:cs typeface="Arial" panose="020B0604020202020204"/>
            </a:endParaRPr>
          </a:p>
          <a:p>
            <a:pPr marL="611505" lvl="1" indent="-203835"/>
            <a:r>
              <a:rPr lang="de-DE" sz="1443" dirty="0" err="1"/>
              <a:t>Selain</a:t>
            </a:r>
            <a:r>
              <a:rPr lang="de-DE" sz="1443" dirty="0"/>
              <a:t> </a:t>
            </a:r>
            <a:r>
              <a:rPr lang="de-DE" sz="1443" dirty="0" err="1"/>
              <a:t>memiliki</a:t>
            </a:r>
            <a:r>
              <a:rPr lang="de-DE" sz="1443" dirty="0"/>
              <a:t> „</a:t>
            </a:r>
            <a:r>
              <a:rPr lang="de-DE" sz="1443" dirty="0" err="1"/>
              <a:t>fungsi</a:t>
            </a:r>
            <a:r>
              <a:rPr lang="de-DE" sz="1443" dirty="0"/>
              <a:t> </a:t>
            </a:r>
            <a:r>
              <a:rPr lang="de-DE" sz="1443" dirty="0" err="1"/>
              <a:t>sosial</a:t>
            </a:r>
            <a:r>
              <a:rPr lang="de-DE" sz="1443" dirty="0"/>
              <a:t>,“ </a:t>
            </a:r>
            <a:r>
              <a:rPr lang="de-DE" sz="1443" dirty="0" err="1"/>
              <a:t>individu</a:t>
            </a:r>
            <a:r>
              <a:rPr lang="de-DE" sz="1443" dirty="0"/>
              <a:t> </a:t>
            </a:r>
            <a:r>
              <a:rPr lang="de-DE" sz="1443" dirty="0" err="1"/>
              <a:t>secara</a:t>
            </a:r>
            <a:r>
              <a:rPr lang="de-DE" sz="1443" dirty="0"/>
              <a:t> </a:t>
            </a:r>
            <a:r>
              <a:rPr lang="de-DE" sz="1443" dirty="0" err="1"/>
              <a:t>aktif</a:t>
            </a:r>
            <a:r>
              <a:rPr lang="de-DE" sz="1443" dirty="0"/>
              <a:t> </a:t>
            </a:r>
            <a:r>
              <a:rPr lang="de-DE" sz="1443" b="1" dirty="0" err="1"/>
              <a:t>menginternalisasi</a:t>
            </a:r>
            <a:r>
              <a:rPr lang="de-DE" sz="1443" dirty="0"/>
              <a:t> </a:t>
            </a:r>
            <a:r>
              <a:rPr lang="de-DE" sz="1443" dirty="0" err="1"/>
              <a:t>moralitas</a:t>
            </a:r>
            <a:r>
              <a:rPr lang="de-DE" sz="1443" dirty="0"/>
              <a:t> </a:t>
            </a:r>
            <a:r>
              <a:rPr lang="de-DE" sz="1443" dirty="0" err="1"/>
              <a:t>sebagai</a:t>
            </a:r>
            <a:r>
              <a:rPr lang="de-DE" sz="1443" dirty="0"/>
              <a:t> </a:t>
            </a:r>
            <a:r>
              <a:rPr lang="de-DE" sz="1443" b="1" dirty="0" err="1"/>
              <a:t>bagian</a:t>
            </a:r>
            <a:r>
              <a:rPr lang="de-DE" sz="1443" b="1" dirty="0"/>
              <a:t> </a:t>
            </a:r>
            <a:r>
              <a:rPr lang="de-DE" sz="1443" b="1" dirty="0" err="1"/>
              <a:t>dari</a:t>
            </a:r>
            <a:r>
              <a:rPr lang="de-DE" sz="1443" b="1" dirty="0"/>
              <a:t> „</a:t>
            </a:r>
            <a:r>
              <a:rPr lang="de-DE" sz="1443" b="1" dirty="0" err="1"/>
              <a:t>diri</a:t>
            </a:r>
            <a:r>
              <a:rPr lang="de-DE" sz="1443" b="1" dirty="0"/>
              <a:t>“ (</a:t>
            </a:r>
            <a:r>
              <a:rPr lang="de-DE" sz="1443" b="1" i="1" dirty="0" err="1"/>
              <a:t>self</a:t>
            </a:r>
            <a:r>
              <a:rPr lang="de-DE" sz="1443" b="1" dirty="0"/>
              <a:t>).</a:t>
            </a:r>
            <a:endParaRPr lang="de-DE" sz="1400" b="1" dirty="0">
              <a:cs typeface="Arial"/>
            </a:endParaRPr>
          </a:p>
          <a:p>
            <a:pPr marL="611505" lvl="1" indent="-203835"/>
            <a:r>
              <a:rPr lang="de-DE" sz="1400" dirty="0"/>
              <a:t>…</a:t>
            </a:r>
            <a:r>
              <a:rPr lang="de-DE" sz="1400" dirty="0" err="1"/>
              <a:t>apakah</a:t>
            </a:r>
            <a:r>
              <a:rPr lang="de-DE" sz="1400" dirty="0"/>
              <a:t> </a:t>
            </a:r>
            <a:r>
              <a:rPr lang="de-DE" sz="1400" dirty="0" err="1"/>
              <a:t>individu</a:t>
            </a:r>
            <a:r>
              <a:rPr lang="de-DE" sz="1400" dirty="0"/>
              <a:t> </a:t>
            </a:r>
            <a:r>
              <a:rPr lang="de-DE" sz="1400" dirty="0" err="1"/>
              <a:t>punya</a:t>
            </a:r>
            <a:r>
              <a:rPr lang="de-DE" sz="1400" dirty="0"/>
              <a:t> </a:t>
            </a:r>
            <a:r>
              <a:rPr lang="de-DE" sz="1400" b="1" dirty="0" err="1"/>
              <a:t>pandangan</a:t>
            </a:r>
            <a:r>
              <a:rPr lang="de-DE" sz="1400" b="1" dirty="0"/>
              <a:t> </a:t>
            </a:r>
            <a:r>
              <a:rPr lang="de-DE" sz="1400" b="1" dirty="0" err="1"/>
              <a:t>soal</a:t>
            </a:r>
            <a:r>
              <a:rPr lang="de-DE" sz="1400" b="1" dirty="0"/>
              <a:t> </a:t>
            </a:r>
            <a:r>
              <a:rPr lang="de-DE" sz="1400" b="1" dirty="0" err="1"/>
              <a:t>dirinya</a:t>
            </a:r>
            <a:r>
              <a:rPr lang="de-DE" sz="1400" b="1" dirty="0"/>
              <a:t> </a:t>
            </a:r>
            <a:r>
              <a:rPr lang="de-DE" sz="1400" dirty="0"/>
              <a:t>– „…</a:t>
            </a:r>
            <a:r>
              <a:rPr lang="de-DE" sz="1400" dirty="0" err="1"/>
              <a:t>sebagai</a:t>
            </a:r>
            <a:r>
              <a:rPr lang="de-DE" sz="1400" dirty="0"/>
              <a:t> </a:t>
            </a:r>
            <a:r>
              <a:rPr lang="de-DE" sz="1400" dirty="0" err="1"/>
              <a:t>seseorang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bermoral</a:t>
            </a:r>
            <a:r>
              <a:rPr lang="de-DE" sz="1400" dirty="0"/>
              <a:t>…“</a:t>
            </a:r>
            <a:endParaRPr lang="de-DE" sz="1400" dirty="0">
              <a:cs typeface="Arial"/>
            </a:endParaRPr>
          </a:p>
          <a:p>
            <a:pPr marL="611505" lvl="1" indent="-203835"/>
            <a:r>
              <a:rPr lang="de-DE" sz="1443" dirty="0" err="1"/>
              <a:t>Konsep</a:t>
            </a:r>
            <a:r>
              <a:rPr lang="de-DE" sz="1443" dirty="0"/>
              <a:t> </a:t>
            </a:r>
            <a:r>
              <a:rPr lang="de-DE" sz="1443" dirty="0" err="1"/>
              <a:t>yang</a:t>
            </a:r>
            <a:r>
              <a:rPr lang="de-DE" sz="1443" dirty="0"/>
              <a:t> </a:t>
            </a:r>
            <a:r>
              <a:rPr lang="de-DE" sz="1443" dirty="0" err="1"/>
              <a:t>terkait</a:t>
            </a:r>
            <a:r>
              <a:rPr lang="de-DE" sz="1443" dirty="0"/>
              <a:t>: </a:t>
            </a:r>
            <a:r>
              <a:rPr lang="de-DE" sz="1443" i="1" dirty="0" err="1"/>
              <a:t>moral</a:t>
            </a:r>
            <a:r>
              <a:rPr lang="de-DE" sz="1443" i="1" dirty="0"/>
              <a:t> </a:t>
            </a:r>
            <a:r>
              <a:rPr lang="de-DE" sz="1443" i="1" dirty="0" err="1"/>
              <a:t>identity</a:t>
            </a:r>
            <a:r>
              <a:rPr lang="de-DE" sz="1443" dirty="0"/>
              <a:t>, </a:t>
            </a:r>
            <a:r>
              <a:rPr lang="de-DE" sz="1443" i="1" dirty="0" err="1"/>
              <a:t>moral</a:t>
            </a:r>
            <a:r>
              <a:rPr lang="de-DE" sz="1443" i="1" dirty="0"/>
              <a:t> </a:t>
            </a:r>
            <a:r>
              <a:rPr lang="de-DE" sz="1443" i="1" dirty="0" err="1"/>
              <a:t>disengagement</a:t>
            </a:r>
            <a:r>
              <a:rPr lang="de-DE" sz="1443" i="1" dirty="0"/>
              <a:t>, </a:t>
            </a:r>
            <a:r>
              <a:rPr lang="de-DE" sz="1443" i="1" dirty="0" err="1"/>
              <a:t>moral</a:t>
            </a:r>
            <a:r>
              <a:rPr lang="de-DE" sz="1443" i="1" dirty="0"/>
              <a:t> </a:t>
            </a:r>
            <a:r>
              <a:rPr lang="de-DE" sz="1443" i="1" dirty="0" err="1"/>
              <a:t>courage</a:t>
            </a:r>
            <a:r>
              <a:rPr lang="de-DE" sz="1443" i="1" dirty="0"/>
              <a:t>, </a:t>
            </a:r>
            <a:r>
              <a:rPr lang="de-DE" sz="1443" i="1" dirty="0" err="1"/>
              <a:t>moral</a:t>
            </a:r>
            <a:r>
              <a:rPr lang="de-DE" sz="1443" i="1" dirty="0"/>
              <a:t> </a:t>
            </a:r>
            <a:r>
              <a:rPr lang="de-DE" sz="1443" i="1" dirty="0" err="1"/>
              <a:t>licensing</a:t>
            </a:r>
            <a:r>
              <a:rPr lang="de-DE" sz="1443" i="1" dirty="0"/>
              <a:t>, </a:t>
            </a:r>
            <a:r>
              <a:rPr lang="de-DE" sz="1443" dirty="0" err="1"/>
              <a:t>dst</a:t>
            </a:r>
            <a:r>
              <a:rPr lang="de-DE" sz="1443" dirty="0"/>
              <a:t>.</a:t>
            </a:r>
            <a:endParaRPr lang="de-DE" sz="1443" dirty="0">
              <a:cs typeface="Arial" panose="020B0604020202020204"/>
            </a:endParaRPr>
          </a:p>
          <a:p>
            <a:pPr marL="203835" indent="-203835"/>
            <a:r>
              <a:rPr lang="de-DE" sz="1800" i="1" dirty="0" err="1"/>
              <a:t>Keterkaitan</a:t>
            </a:r>
            <a:r>
              <a:rPr lang="de-DE" sz="1800" i="1" dirty="0"/>
              <a:t> </a:t>
            </a:r>
            <a:r>
              <a:rPr lang="de-DE" sz="1800" i="1" dirty="0" err="1"/>
              <a:t>antara</a:t>
            </a:r>
            <a:r>
              <a:rPr lang="de-DE" sz="1800" i="1" dirty="0"/>
              <a:t> </a:t>
            </a:r>
            <a:r>
              <a:rPr lang="de-DE" sz="1800" i="1" dirty="0" err="1"/>
              <a:t>penalaran</a:t>
            </a:r>
            <a:r>
              <a:rPr lang="de-DE" sz="1800" i="1" dirty="0"/>
              <a:t> (</a:t>
            </a:r>
            <a:r>
              <a:rPr lang="de-DE" sz="1800" i="1" dirty="0" err="1"/>
              <a:t>reasoning</a:t>
            </a:r>
            <a:r>
              <a:rPr lang="de-DE" sz="1800" i="1" dirty="0"/>
              <a:t>) </a:t>
            </a:r>
            <a:r>
              <a:rPr lang="de-DE" sz="1800" i="1" dirty="0" err="1"/>
              <a:t>dengan</a:t>
            </a:r>
            <a:r>
              <a:rPr lang="de-DE" sz="1800" i="1" dirty="0"/>
              <a:t> </a:t>
            </a:r>
            <a:r>
              <a:rPr lang="de-DE" sz="1800" i="1" dirty="0" err="1"/>
              <a:t>realitas</a:t>
            </a:r>
            <a:r>
              <a:rPr lang="de-DE" sz="1800" i="1" dirty="0"/>
              <a:t> </a:t>
            </a:r>
            <a:r>
              <a:rPr lang="de-DE" sz="1800" i="1" dirty="0" err="1"/>
              <a:t>sehari-hari</a:t>
            </a:r>
            <a:endParaRPr lang="de-DE" sz="1800" i="1" dirty="0">
              <a:cs typeface="Arial" panose="020B0604020202020204"/>
            </a:endParaRPr>
          </a:p>
          <a:p>
            <a:pPr marL="611505" lvl="1" indent="-203835"/>
            <a:r>
              <a:rPr lang="de-DE" sz="1443" dirty="0" err="1"/>
              <a:t>Kajian</a:t>
            </a:r>
            <a:r>
              <a:rPr lang="de-DE" sz="1443" dirty="0"/>
              <a:t> </a:t>
            </a:r>
            <a:r>
              <a:rPr lang="de-DE" sz="1443" dirty="0" err="1"/>
              <a:t>Psikologi</a:t>
            </a:r>
            <a:r>
              <a:rPr lang="de-DE" sz="1443" dirty="0"/>
              <a:t> Moral „</a:t>
            </a:r>
            <a:r>
              <a:rPr lang="de-DE" sz="1443" dirty="0" err="1"/>
              <a:t>berhutang</a:t>
            </a:r>
            <a:r>
              <a:rPr lang="de-DE" sz="1443" dirty="0"/>
              <a:t>“ </a:t>
            </a:r>
            <a:r>
              <a:rPr lang="de-DE" sz="1443" dirty="0" err="1"/>
              <a:t>pada</a:t>
            </a:r>
            <a:r>
              <a:rPr lang="de-DE" sz="1443" dirty="0"/>
              <a:t> </a:t>
            </a:r>
            <a:r>
              <a:rPr lang="de-DE" sz="1443" dirty="0" err="1"/>
              <a:t>teori-teori</a:t>
            </a:r>
            <a:r>
              <a:rPr lang="de-DE" sz="1443" dirty="0"/>
              <a:t> </a:t>
            </a:r>
            <a:r>
              <a:rPr lang="de-DE" sz="1443" dirty="0" err="1"/>
              <a:t>Filsafat</a:t>
            </a:r>
            <a:r>
              <a:rPr lang="de-DE" sz="1443" dirty="0"/>
              <a:t> Moral, </a:t>
            </a:r>
            <a:r>
              <a:rPr lang="de-DE" sz="1443" dirty="0" err="1"/>
              <a:t>namun</a:t>
            </a:r>
            <a:r>
              <a:rPr lang="de-DE" sz="1443" dirty="0"/>
              <a:t> </a:t>
            </a:r>
            <a:r>
              <a:rPr lang="de-DE" sz="1443" dirty="0" err="1"/>
              <a:t>Filsafat</a:t>
            </a:r>
            <a:r>
              <a:rPr lang="de-DE" sz="1443" dirty="0"/>
              <a:t> Moral </a:t>
            </a:r>
            <a:r>
              <a:rPr lang="de-DE" sz="1443" dirty="0" err="1"/>
              <a:t>mengasumsikan</a:t>
            </a:r>
            <a:r>
              <a:rPr lang="de-DE" sz="1443" dirty="0"/>
              <a:t> </a:t>
            </a:r>
            <a:r>
              <a:rPr lang="de-DE" sz="1443" dirty="0" err="1"/>
              <a:t>moralitas</a:t>
            </a:r>
            <a:r>
              <a:rPr lang="de-DE" sz="1443" dirty="0"/>
              <a:t> </a:t>
            </a:r>
            <a:r>
              <a:rPr lang="de-DE" sz="1443" dirty="0" err="1"/>
              <a:t>sebagai</a:t>
            </a:r>
            <a:r>
              <a:rPr lang="de-DE" sz="1443" dirty="0"/>
              <a:t> </a:t>
            </a:r>
            <a:r>
              <a:rPr lang="de-DE" sz="1443" dirty="0" err="1"/>
              <a:t>proses</a:t>
            </a:r>
            <a:r>
              <a:rPr lang="de-DE" sz="1443" dirty="0"/>
              <a:t> </a:t>
            </a:r>
            <a:r>
              <a:rPr lang="de-DE" sz="1443" dirty="0" err="1"/>
              <a:t>yang</a:t>
            </a:r>
            <a:r>
              <a:rPr lang="de-DE" sz="1443" dirty="0"/>
              <a:t> </a:t>
            </a:r>
            <a:r>
              <a:rPr lang="de-DE" sz="1443" dirty="0" err="1"/>
              <a:t>reflektif-deliberatif</a:t>
            </a:r>
            <a:r>
              <a:rPr lang="de-DE" sz="1443" dirty="0"/>
              <a:t>, </a:t>
            </a:r>
            <a:r>
              <a:rPr lang="de-DE" sz="1443" b="1" dirty="0" err="1"/>
              <a:t>padahal</a:t>
            </a:r>
            <a:r>
              <a:rPr lang="de-DE" sz="1443" b="1" dirty="0"/>
              <a:t> </a:t>
            </a:r>
            <a:r>
              <a:rPr lang="de-DE" sz="1443" b="1" dirty="0" err="1"/>
              <a:t>tidak</a:t>
            </a:r>
            <a:r>
              <a:rPr lang="de-DE" sz="1443" b="1" dirty="0"/>
              <a:t> </a:t>
            </a:r>
            <a:r>
              <a:rPr lang="de-DE" sz="1443" b="1" dirty="0" err="1"/>
              <a:t>selalu</a:t>
            </a:r>
            <a:r>
              <a:rPr lang="de-DE" sz="1443" dirty="0"/>
              <a:t>.</a:t>
            </a:r>
            <a:endParaRPr lang="de-DE" sz="1443" dirty="0">
              <a:cs typeface="Arial" panose="020B0604020202020204"/>
            </a:endParaRPr>
          </a:p>
          <a:p>
            <a:pPr marL="611505" lvl="1" indent="-203835"/>
            <a:r>
              <a:rPr lang="de-DE" sz="1400" dirty="0"/>
              <a:t>Ada </a:t>
            </a:r>
            <a:r>
              <a:rPr lang="de-DE" sz="1400" b="1" dirty="0" err="1"/>
              <a:t>dua</a:t>
            </a:r>
            <a:r>
              <a:rPr lang="de-DE" sz="1400" b="1" dirty="0"/>
              <a:t> </a:t>
            </a:r>
            <a:r>
              <a:rPr lang="de-DE" sz="1400" b="1" dirty="0" err="1"/>
              <a:t>aliran</a:t>
            </a:r>
            <a:r>
              <a:rPr lang="de-DE" sz="1400" b="1" dirty="0"/>
              <a:t> </a:t>
            </a:r>
            <a:r>
              <a:rPr lang="de-DE" sz="1400" dirty="0" err="1"/>
              <a:t>dalam</a:t>
            </a:r>
            <a:r>
              <a:rPr lang="de-DE" sz="1400" dirty="0"/>
              <a:t> </a:t>
            </a:r>
            <a:r>
              <a:rPr lang="de-DE" sz="1400" dirty="0" err="1"/>
              <a:t>studi</a:t>
            </a:r>
            <a:r>
              <a:rPr lang="de-DE" sz="1400" dirty="0"/>
              <a:t> </a:t>
            </a:r>
            <a:r>
              <a:rPr lang="de-DE" sz="1400" dirty="0" err="1"/>
              <a:t>penalaran</a:t>
            </a:r>
            <a:r>
              <a:rPr lang="de-DE" sz="1400" dirty="0"/>
              <a:t> </a:t>
            </a:r>
            <a:r>
              <a:rPr lang="de-DE" sz="1400" dirty="0" err="1"/>
              <a:t>moral</a:t>
            </a:r>
            <a:r>
              <a:rPr lang="de-DE" sz="1400" dirty="0"/>
              <a:t>: 1) </a:t>
            </a:r>
            <a:r>
              <a:rPr lang="de-DE" sz="1400" dirty="0" err="1"/>
              <a:t>mengasumsikan</a:t>
            </a:r>
            <a:r>
              <a:rPr lang="de-DE" sz="1400" dirty="0"/>
              <a:t> </a:t>
            </a:r>
            <a:r>
              <a:rPr lang="de-DE" sz="1400" dirty="0" err="1"/>
              <a:t>moralitas</a:t>
            </a:r>
            <a:r>
              <a:rPr lang="de-DE" sz="1400" dirty="0"/>
              <a:t> </a:t>
            </a:r>
            <a:r>
              <a:rPr lang="de-DE" sz="1400" dirty="0" err="1"/>
              <a:t>sebagai</a:t>
            </a:r>
            <a:r>
              <a:rPr lang="de-DE" sz="1400" dirty="0"/>
              <a:t> „hasil“ </a:t>
            </a:r>
            <a:r>
              <a:rPr lang="de-DE" sz="1400" dirty="0" err="1"/>
              <a:t>dari</a:t>
            </a:r>
            <a:r>
              <a:rPr lang="de-DE" sz="1400" dirty="0"/>
              <a:t> </a:t>
            </a:r>
            <a:r>
              <a:rPr lang="de-DE" sz="1400" b="1" dirty="0" err="1"/>
              <a:t>proses</a:t>
            </a:r>
            <a:r>
              <a:rPr lang="de-DE" sz="1400" b="1" dirty="0"/>
              <a:t> </a:t>
            </a:r>
            <a:r>
              <a:rPr lang="de-DE" sz="1400" b="1" dirty="0" err="1"/>
              <a:t>penalaran</a:t>
            </a:r>
            <a:r>
              <a:rPr lang="de-DE" sz="1400" b="1" dirty="0"/>
              <a:t> </a:t>
            </a:r>
            <a:r>
              <a:rPr lang="de-DE" sz="1400" b="1" dirty="0" err="1"/>
              <a:t>yang</a:t>
            </a:r>
            <a:r>
              <a:rPr lang="de-DE" sz="1400" b="1" dirty="0"/>
              <a:t> </a:t>
            </a:r>
            <a:r>
              <a:rPr lang="de-DE" sz="1400" b="1" dirty="0" err="1"/>
              <a:t>rasional</a:t>
            </a:r>
            <a:r>
              <a:rPr lang="de-DE" sz="1400" dirty="0"/>
              <a:t> (</a:t>
            </a:r>
            <a:r>
              <a:rPr lang="de-DE" sz="1400" i="1" dirty="0" err="1"/>
              <a:t>cognitive</a:t>
            </a:r>
            <a:r>
              <a:rPr lang="de-DE" sz="1400" i="1" dirty="0"/>
              <a:t> </a:t>
            </a:r>
            <a:r>
              <a:rPr lang="de-DE" sz="1400" i="1" dirty="0" err="1"/>
              <a:t>mechanism</a:t>
            </a:r>
            <a:r>
              <a:rPr lang="de-DE" sz="1400" dirty="0"/>
              <a:t>), </a:t>
            </a:r>
            <a:r>
              <a:rPr lang="de-DE" sz="1400" dirty="0" err="1"/>
              <a:t>dan</a:t>
            </a:r>
            <a:r>
              <a:rPr lang="de-DE" sz="1400" dirty="0"/>
              <a:t> 2) </a:t>
            </a:r>
            <a:r>
              <a:rPr lang="de-DE" sz="1400" dirty="0" err="1"/>
              <a:t>mengasumsikan</a:t>
            </a:r>
            <a:r>
              <a:rPr lang="de-DE" sz="1400" dirty="0"/>
              <a:t> „</a:t>
            </a:r>
            <a:r>
              <a:rPr lang="de-DE" sz="1400" dirty="0" err="1"/>
              <a:t>perilaku</a:t>
            </a:r>
            <a:r>
              <a:rPr lang="de-DE" sz="1400" dirty="0"/>
              <a:t> </a:t>
            </a:r>
            <a:r>
              <a:rPr lang="de-DE" sz="1400" dirty="0" err="1"/>
              <a:t>moral</a:t>
            </a:r>
            <a:r>
              <a:rPr lang="de-DE" sz="1400" dirty="0"/>
              <a:t>“ </a:t>
            </a:r>
            <a:r>
              <a:rPr lang="de-DE" sz="1400" dirty="0" err="1"/>
              <a:t>sifatnya</a:t>
            </a:r>
            <a:r>
              <a:rPr lang="de-DE" sz="1400" dirty="0"/>
              <a:t> </a:t>
            </a:r>
            <a:r>
              <a:rPr lang="de-DE" sz="1400" b="1" dirty="0"/>
              <a:t>spontan</a:t>
            </a:r>
            <a:r>
              <a:rPr lang="de-DE" sz="1400" dirty="0"/>
              <a:t>, </a:t>
            </a:r>
            <a:r>
              <a:rPr lang="de-DE" sz="1400" dirty="0" err="1"/>
              <a:t>dan</a:t>
            </a:r>
            <a:r>
              <a:rPr lang="de-DE" sz="1400" dirty="0"/>
              <a:t> </a:t>
            </a:r>
            <a:r>
              <a:rPr lang="de-DE" sz="1400" dirty="0" err="1"/>
              <a:t>moralitas</a:t>
            </a:r>
            <a:r>
              <a:rPr lang="de-DE" sz="1400" dirty="0"/>
              <a:t> </a:t>
            </a:r>
            <a:r>
              <a:rPr lang="de-DE" sz="1400" dirty="0" err="1"/>
              <a:t>adalah</a:t>
            </a:r>
            <a:r>
              <a:rPr lang="de-DE" sz="1400" dirty="0"/>
              <a:t> </a:t>
            </a:r>
            <a:r>
              <a:rPr lang="de-DE" sz="1400" b="1" dirty="0" err="1"/>
              <a:t>rasionalisasi</a:t>
            </a:r>
            <a:r>
              <a:rPr lang="de-DE" sz="1400" b="1" dirty="0"/>
              <a:t> </a:t>
            </a:r>
            <a:r>
              <a:rPr lang="de-DE" sz="1400" b="1" i="1" dirty="0" err="1"/>
              <a:t>post</a:t>
            </a:r>
            <a:r>
              <a:rPr lang="de-DE" sz="1400" b="1" i="1" dirty="0"/>
              <a:t> hoc</a:t>
            </a:r>
            <a:r>
              <a:rPr lang="de-DE" sz="1400" b="1" dirty="0"/>
              <a:t> </a:t>
            </a:r>
            <a:r>
              <a:rPr lang="de-DE" sz="1400" b="1" dirty="0" err="1"/>
              <a:t>atas</a:t>
            </a:r>
            <a:r>
              <a:rPr lang="de-DE" sz="1400" b="1" dirty="0"/>
              <a:t> </a:t>
            </a:r>
            <a:r>
              <a:rPr lang="de-DE" sz="1400" b="1" dirty="0" err="1"/>
              <a:t>perilaku</a:t>
            </a:r>
            <a:r>
              <a:rPr lang="de-DE" sz="1400" b="1" dirty="0"/>
              <a:t> </a:t>
            </a:r>
            <a:r>
              <a:rPr lang="de-DE" sz="1400" dirty="0" err="1"/>
              <a:t>tsb</a:t>
            </a:r>
            <a:r>
              <a:rPr lang="de-DE" sz="1400" dirty="0"/>
              <a:t>. (</a:t>
            </a:r>
            <a:r>
              <a:rPr lang="de-DE" sz="1400" i="1" dirty="0"/>
              <a:t>social </a:t>
            </a:r>
            <a:r>
              <a:rPr lang="de-DE" sz="1400" i="1" dirty="0" err="1"/>
              <a:t>intuition</a:t>
            </a:r>
            <a:r>
              <a:rPr lang="de-DE" sz="1400" dirty="0"/>
              <a:t>).</a:t>
            </a:r>
            <a:endParaRPr lang="de-DE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5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</a:t>
            </a:r>
            <a:r>
              <a:rPr lang="de-DE" sz="2800"/>
              <a:t>Area riset dalam kajian Psikologi Moral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44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Lima </a:t>
            </a:r>
            <a:r>
              <a:rPr lang="de-DE" err="1"/>
              <a:t>area</a:t>
            </a:r>
            <a:r>
              <a:rPr lang="de-DE"/>
              <a:t> </a:t>
            </a:r>
            <a:r>
              <a:rPr lang="de-DE" err="1"/>
              <a:t>riset</a:t>
            </a:r>
            <a:r>
              <a:rPr lang="de-DE"/>
              <a:t> </a:t>
            </a:r>
            <a:r>
              <a:rPr lang="de-DE" err="1"/>
              <a:t>dalam</a:t>
            </a:r>
            <a:r>
              <a:rPr lang="de-DE"/>
              <a:t> </a:t>
            </a:r>
            <a:r>
              <a:rPr lang="de-DE" err="1"/>
              <a:t>kajian</a:t>
            </a:r>
            <a:r>
              <a:rPr lang="de-DE"/>
              <a:t> </a:t>
            </a:r>
            <a:r>
              <a:rPr lang="de-DE" err="1"/>
              <a:t>Psikologi</a:t>
            </a:r>
            <a:r>
              <a:rPr lang="de-DE"/>
              <a:t> Moral </a:t>
            </a:r>
            <a:r>
              <a:rPr lang="de-DE" sz="1600"/>
              <a:t>(</a:t>
            </a:r>
            <a:r>
              <a:rPr lang="de-DE" sz="1600" err="1">
                <a:hlinkClick r:id="rId3"/>
              </a:rPr>
              <a:t>Ellemers</a:t>
            </a:r>
            <a:r>
              <a:rPr lang="de-DE" sz="1600">
                <a:hlinkClick r:id="rId3"/>
              </a:rPr>
              <a:t> et al., 2019</a:t>
            </a:r>
            <a:r>
              <a:rPr lang="de-DE" sz="1600"/>
              <a:t>)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sz="204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96047-C0DB-494D-A8AB-52C9D3395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00" y="1952680"/>
            <a:ext cx="9568595" cy="4421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96951-78EB-4092-9021-235A7F148B81}"/>
              </a:ext>
            </a:extLst>
          </p:cNvPr>
          <p:cNvSpPr txBox="1"/>
          <p:nvPr/>
        </p:nvSpPr>
        <p:spPr>
          <a:xfrm>
            <a:off x="900752" y="2072633"/>
            <a:ext cx="154902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err="1"/>
              <a:t>Prinsip-prinsip</a:t>
            </a:r>
            <a:r>
              <a:rPr lang="de-DE" sz="800" b="1"/>
              <a:t> </a:t>
            </a:r>
            <a:r>
              <a:rPr lang="de-DE" sz="800" b="1" err="1"/>
              <a:t>moralitas</a:t>
            </a:r>
            <a:r>
              <a:rPr lang="de-DE" sz="800" b="1"/>
              <a:t> </a:t>
            </a:r>
            <a:r>
              <a:rPr lang="de-DE" sz="800" b="1" err="1"/>
              <a:t>sebagai</a:t>
            </a:r>
            <a:r>
              <a:rPr lang="de-DE" sz="800" b="1"/>
              <a:t> </a:t>
            </a:r>
            <a:r>
              <a:rPr lang="de-DE" sz="800" b="1" err="1"/>
              <a:t>anteseden</a:t>
            </a:r>
            <a:r>
              <a:rPr lang="de-DE" sz="800" b="1"/>
              <a:t> </a:t>
            </a:r>
            <a:r>
              <a:rPr lang="de-DE" sz="800" b="1" err="1"/>
              <a:t>perilaku</a:t>
            </a:r>
            <a:r>
              <a:rPr lang="de-DE" sz="800" b="1"/>
              <a:t>.</a:t>
            </a:r>
          </a:p>
          <a:p>
            <a:r>
              <a:rPr lang="de-DE" sz="800" b="1" err="1"/>
              <a:t>Regulasinya</a:t>
            </a:r>
            <a:r>
              <a:rPr lang="de-DE" sz="800" b="1"/>
              <a:t> </a:t>
            </a:r>
            <a:r>
              <a:rPr lang="de-DE" sz="800" b="1" err="1"/>
              <a:t>bersifat</a:t>
            </a:r>
            <a:r>
              <a:rPr lang="de-DE" sz="800" b="1"/>
              <a:t> intra-individual.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9A389-48E8-40BD-AE45-C7750C50D3B1}"/>
              </a:ext>
            </a:extLst>
          </p:cNvPr>
          <p:cNvSpPr txBox="1"/>
          <p:nvPr/>
        </p:nvSpPr>
        <p:spPr>
          <a:xfrm>
            <a:off x="643720" y="4355910"/>
            <a:ext cx="180605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err="1"/>
              <a:t>Peran</a:t>
            </a:r>
            <a:r>
              <a:rPr lang="de-DE" sz="800" b="1"/>
              <a:t> </a:t>
            </a:r>
            <a:r>
              <a:rPr lang="de-DE" sz="800" b="1" err="1"/>
              <a:t>moralitas</a:t>
            </a:r>
            <a:r>
              <a:rPr lang="de-DE" sz="800" b="1"/>
              <a:t> </a:t>
            </a:r>
            <a:r>
              <a:rPr lang="de-DE" sz="800" b="1" err="1"/>
              <a:t>dalam</a:t>
            </a:r>
            <a:r>
              <a:rPr lang="de-DE" sz="800" b="1"/>
              <a:t> </a:t>
            </a:r>
            <a:r>
              <a:rPr lang="de-DE" sz="800" b="1" err="1"/>
              <a:t>proses</a:t>
            </a:r>
            <a:r>
              <a:rPr lang="de-DE" sz="800" b="1"/>
              <a:t> </a:t>
            </a:r>
            <a:r>
              <a:rPr lang="de-DE" sz="800" b="1" err="1"/>
              <a:t>atribusi</a:t>
            </a:r>
            <a:r>
              <a:rPr lang="de-DE" sz="800" b="1"/>
              <a:t> </a:t>
            </a:r>
            <a:r>
              <a:rPr lang="de-DE" sz="800" b="1" err="1"/>
              <a:t>perilaku</a:t>
            </a:r>
            <a:r>
              <a:rPr lang="de-DE" sz="800" b="1"/>
              <a:t> </a:t>
            </a:r>
            <a:r>
              <a:rPr lang="de-DE" sz="800" b="1" err="1"/>
              <a:t>dan</a:t>
            </a:r>
            <a:r>
              <a:rPr lang="de-DE" sz="800" b="1"/>
              <a:t> </a:t>
            </a:r>
            <a:r>
              <a:rPr lang="de-DE" sz="800" b="1" err="1"/>
              <a:t>pembentukan</a:t>
            </a:r>
            <a:r>
              <a:rPr lang="de-DE" sz="800" b="1"/>
              <a:t> </a:t>
            </a:r>
            <a:r>
              <a:rPr lang="de-DE" sz="800" b="1" err="1"/>
              <a:t>kesan</a:t>
            </a:r>
            <a:r>
              <a:rPr lang="de-DE" sz="800" b="1"/>
              <a:t> (</a:t>
            </a:r>
            <a:r>
              <a:rPr lang="de-DE" sz="800" b="1" err="1"/>
              <a:t>atas</a:t>
            </a:r>
            <a:r>
              <a:rPr lang="de-DE" sz="800" b="1"/>
              <a:t> </a:t>
            </a:r>
            <a:r>
              <a:rPr lang="de-DE" sz="800" b="1" err="1"/>
              <a:t>individu</a:t>
            </a:r>
            <a:r>
              <a:rPr lang="de-DE" sz="800" b="1"/>
              <a:t> </a:t>
            </a:r>
            <a:r>
              <a:rPr lang="de-DE" sz="800" b="1" err="1"/>
              <a:t>lain</a:t>
            </a:r>
            <a:r>
              <a:rPr lang="de-DE" sz="800" b="1"/>
              <a:t> </a:t>
            </a:r>
            <a:r>
              <a:rPr lang="de-DE" sz="800" b="1" err="1"/>
              <a:t>atau</a:t>
            </a:r>
            <a:r>
              <a:rPr lang="de-DE" sz="800" b="1"/>
              <a:t> </a:t>
            </a:r>
            <a:r>
              <a:rPr lang="de-DE" sz="800" b="1" err="1"/>
              <a:t>kelompok</a:t>
            </a:r>
            <a:r>
              <a:rPr lang="de-DE" sz="800" b="1"/>
              <a:t> </a:t>
            </a:r>
            <a:r>
              <a:rPr lang="de-DE" sz="800" b="1" err="1"/>
              <a:t>sosial</a:t>
            </a:r>
            <a:r>
              <a:rPr lang="de-DE" sz="800" b="1"/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F5D9D-18FA-4715-9C77-BFA47FAFBC32}"/>
              </a:ext>
            </a:extLst>
          </p:cNvPr>
          <p:cNvSpPr txBox="1"/>
          <p:nvPr/>
        </p:nvSpPr>
        <p:spPr>
          <a:xfrm>
            <a:off x="3889611" y="3069022"/>
            <a:ext cx="15854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800" b="1" err="1"/>
              <a:t>Perilaku</a:t>
            </a:r>
            <a:r>
              <a:rPr lang="de-DE" sz="800" b="1"/>
              <a:t> </a:t>
            </a:r>
            <a:r>
              <a:rPr lang="de-DE" sz="800" b="1" err="1"/>
              <a:t>spesifik</a:t>
            </a:r>
            <a:r>
              <a:rPr lang="de-DE" sz="800" b="1"/>
              <a:t> </a:t>
            </a:r>
            <a:r>
              <a:rPr lang="de-DE" sz="800" b="1" err="1"/>
              <a:t>yang</a:t>
            </a:r>
            <a:r>
              <a:rPr lang="de-DE" sz="800" b="1"/>
              <a:t> „</a:t>
            </a:r>
            <a:r>
              <a:rPr lang="de-DE" sz="800" b="1" err="1"/>
              <a:t>dipandu</a:t>
            </a:r>
            <a:r>
              <a:rPr lang="de-DE" sz="800" b="1"/>
              <a:t>“ </a:t>
            </a:r>
            <a:r>
              <a:rPr lang="de-DE" sz="800" b="1" err="1"/>
              <a:t>oleh</a:t>
            </a:r>
            <a:r>
              <a:rPr lang="de-DE" sz="800" b="1"/>
              <a:t> </a:t>
            </a:r>
            <a:r>
              <a:rPr lang="de-DE" sz="800" b="1" err="1"/>
              <a:t>moralitas</a:t>
            </a:r>
            <a:r>
              <a:rPr lang="de-DE" sz="800" b="1"/>
              <a:t>, e.g., </a:t>
            </a:r>
            <a:r>
              <a:rPr lang="de-DE" sz="800" b="1" i="1" err="1"/>
              <a:t>moral</a:t>
            </a:r>
            <a:r>
              <a:rPr lang="de-DE" sz="800" b="1" i="1"/>
              <a:t> </a:t>
            </a:r>
            <a:r>
              <a:rPr lang="de-DE" sz="800" b="1" i="1" err="1"/>
              <a:t>disengagement</a:t>
            </a:r>
            <a:r>
              <a:rPr lang="de-DE" sz="800" b="1" i="1"/>
              <a:t>, </a:t>
            </a:r>
            <a:r>
              <a:rPr lang="de-DE" sz="800" b="1" i="1" err="1"/>
              <a:t>moral</a:t>
            </a:r>
            <a:r>
              <a:rPr lang="de-DE" sz="800" b="1" i="1"/>
              <a:t> </a:t>
            </a:r>
            <a:r>
              <a:rPr lang="de-DE" sz="800" b="1" i="1" err="1"/>
              <a:t>courage</a:t>
            </a:r>
            <a:r>
              <a:rPr lang="de-DE" sz="800" b="1" i="1"/>
              <a:t>, </a:t>
            </a:r>
            <a:r>
              <a:rPr lang="de-DE" sz="800" b="1" err="1"/>
              <a:t>dst</a:t>
            </a:r>
            <a:r>
              <a:rPr lang="de-DE" sz="800" b="1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09448-797C-40CB-A6B9-8885FF0CFDDB}"/>
              </a:ext>
            </a:extLst>
          </p:cNvPr>
          <p:cNvSpPr txBox="1"/>
          <p:nvPr/>
        </p:nvSpPr>
        <p:spPr>
          <a:xfrm>
            <a:off x="5745708" y="4163457"/>
            <a:ext cx="180605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800" b="1" err="1"/>
              <a:t>Emosi</a:t>
            </a:r>
            <a:r>
              <a:rPr lang="de-DE" sz="800" b="1"/>
              <a:t> </a:t>
            </a:r>
            <a:r>
              <a:rPr lang="de-DE" sz="800" b="1" err="1"/>
              <a:t>tertentu</a:t>
            </a:r>
            <a:r>
              <a:rPr lang="de-DE" sz="800" b="1"/>
              <a:t> </a:t>
            </a:r>
            <a:r>
              <a:rPr lang="de-DE" sz="800" b="1" err="1"/>
              <a:t>yang</a:t>
            </a:r>
            <a:r>
              <a:rPr lang="de-DE" sz="800" b="1"/>
              <a:t> </a:t>
            </a:r>
            <a:r>
              <a:rPr lang="de-DE" sz="800" b="1" err="1"/>
              <a:t>melekat</a:t>
            </a:r>
            <a:r>
              <a:rPr lang="de-DE" sz="800" b="1"/>
              <a:t> </a:t>
            </a:r>
            <a:r>
              <a:rPr lang="de-DE" sz="800" b="1" err="1"/>
              <a:t>pada</a:t>
            </a:r>
            <a:r>
              <a:rPr lang="de-DE" sz="800" b="1"/>
              <a:t> </a:t>
            </a:r>
            <a:r>
              <a:rPr lang="de-DE" sz="800" b="1" err="1"/>
              <a:t>proses</a:t>
            </a:r>
            <a:r>
              <a:rPr lang="de-DE" sz="800" b="1"/>
              <a:t> </a:t>
            </a:r>
            <a:r>
              <a:rPr lang="de-DE" sz="800" b="1" err="1"/>
              <a:t>penalaran</a:t>
            </a:r>
            <a:r>
              <a:rPr lang="de-DE" sz="800" b="1"/>
              <a:t> </a:t>
            </a:r>
            <a:r>
              <a:rPr lang="de-DE" sz="800" b="1" err="1"/>
              <a:t>dan</a:t>
            </a:r>
            <a:r>
              <a:rPr lang="de-DE" sz="800" b="1"/>
              <a:t> </a:t>
            </a:r>
            <a:r>
              <a:rPr lang="de-DE" sz="800" b="1" err="1"/>
              <a:t>penilaian</a:t>
            </a:r>
            <a:r>
              <a:rPr lang="de-DE" sz="800" b="1"/>
              <a:t> </a:t>
            </a:r>
            <a:r>
              <a:rPr lang="de-DE" sz="800" b="1" err="1"/>
              <a:t>moral</a:t>
            </a:r>
            <a:r>
              <a:rPr lang="de-DE" sz="800" b="1"/>
              <a:t>, e.g., </a:t>
            </a:r>
            <a:r>
              <a:rPr lang="de-DE" sz="800" b="1" i="1" err="1"/>
              <a:t>contempt</a:t>
            </a:r>
            <a:r>
              <a:rPr lang="de-DE" sz="800" b="1" i="1"/>
              <a:t>, </a:t>
            </a:r>
            <a:r>
              <a:rPr lang="de-DE" sz="800" b="1" i="1" err="1"/>
              <a:t>disgust</a:t>
            </a:r>
            <a:r>
              <a:rPr lang="de-DE" sz="800" b="1" i="1"/>
              <a:t>, </a:t>
            </a:r>
            <a:r>
              <a:rPr lang="de-DE" sz="800" b="1" i="1" err="1"/>
              <a:t>guilt</a:t>
            </a:r>
            <a:r>
              <a:rPr lang="de-DE" sz="800" b="1" i="1"/>
              <a:t>/</a:t>
            </a:r>
            <a:r>
              <a:rPr lang="de-DE" sz="800" b="1" i="1" err="1"/>
              <a:t>shame</a:t>
            </a:r>
            <a:r>
              <a:rPr lang="de-DE" sz="800" b="1" i="1"/>
              <a:t>, </a:t>
            </a:r>
            <a:r>
              <a:rPr lang="de-DE" sz="800" b="1" i="1" err="1"/>
              <a:t>anger</a:t>
            </a:r>
            <a:r>
              <a:rPr lang="de-DE" sz="800" b="1" i="1"/>
              <a:t>.</a:t>
            </a:r>
            <a:endParaRPr lang="de-DE" sz="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7F612-7528-4745-842F-E6E0A47EF591}"/>
              </a:ext>
            </a:extLst>
          </p:cNvPr>
          <p:cNvSpPr txBox="1"/>
          <p:nvPr/>
        </p:nvSpPr>
        <p:spPr>
          <a:xfrm>
            <a:off x="7860139" y="2945911"/>
            <a:ext cx="280240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800" b="1"/>
              <a:t>Studi-studi </a:t>
            </a:r>
            <a:r>
              <a:rPr lang="de-DE" sz="800" b="1" err="1"/>
              <a:t>yang</a:t>
            </a:r>
            <a:r>
              <a:rPr lang="de-DE" sz="800" b="1"/>
              <a:t> </a:t>
            </a:r>
            <a:r>
              <a:rPr lang="de-DE" sz="800" b="1" err="1"/>
              <a:t>berkaitan</a:t>
            </a:r>
            <a:r>
              <a:rPr lang="de-DE" sz="800" b="1"/>
              <a:t> </a:t>
            </a:r>
            <a:r>
              <a:rPr lang="de-DE" sz="800" b="1" err="1"/>
              <a:t>dengan</a:t>
            </a:r>
            <a:r>
              <a:rPr lang="de-DE" sz="800" b="1"/>
              <a:t> </a:t>
            </a:r>
            <a:r>
              <a:rPr lang="de-DE" sz="800" b="1" err="1"/>
              <a:t>pandangan</a:t>
            </a:r>
            <a:r>
              <a:rPr lang="de-DE" sz="800" b="1"/>
              <a:t> </a:t>
            </a:r>
            <a:r>
              <a:rPr lang="de-DE" sz="800" b="1" err="1"/>
              <a:t>individu</a:t>
            </a:r>
            <a:r>
              <a:rPr lang="de-DE" sz="800" b="1"/>
              <a:t> </a:t>
            </a:r>
            <a:r>
              <a:rPr lang="de-DE" sz="800" b="1" err="1"/>
              <a:t>mengenai</a:t>
            </a:r>
            <a:r>
              <a:rPr lang="de-DE" sz="800" b="1"/>
              <a:t> „</a:t>
            </a:r>
            <a:r>
              <a:rPr lang="de-DE" sz="800" b="1" err="1"/>
              <a:t>keutamaan</a:t>
            </a:r>
            <a:r>
              <a:rPr lang="de-DE" sz="800" b="1"/>
              <a:t> </a:t>
            </a:r>
            <a:r>
              <a:rPr lang="de-DE" sz="800" b="1" err="1"/>
              <a:t>pribadi</a:t>
            </a:r>
            <a:r>
              <a:rPr lang="de-DE" sz="800" b="1"/>
              <a:t>“ (</a:t>
            </a:r>
            <a:r>
              <a:rPr lang="de-DE" sz="800" b="1" i="1" err="1"/>
              <a:t>virtue</a:t>
            </a:r>
            <a:r>
              <a:rPr lang="de-DE" sz="800" b="1"/>
              <a:t>) </a:t>
            </a:r>
            <a:r>
              <a:rPr lang="de-DE" sz="800" b="1" err="1"/>
              <a:t>yang</a:t>
            </a:r>
            <a:r>
              <a:rPr lang="de-DE" sz="800" b="1"/>
              <a:t> </a:t>
            </a:r>
            <a:r>
              <a:rPr lang="de-DE" sz="800" b="1" err="1"/>
              <a:t>dimiliki</a:t>
            </a:r>
            <a:r>
              <a:rPr lang="de-DE" sz="800" b="1"/>
              <a:t> </a:t>
            </a:r>
            <a:r>
              <a:rPr lang="de-DE" sz="800" b="1" err="1"/>
              <a:t>diri</a:t>
            </a:r>
            <a:r>
              <a:rPr lang="de-DE" sz="800" b="1"/>
              <a:t> </a:t>
            </a:r>
            <a:r>
              <a:rPr lang="de-DE" sz="800" b="1" err="1"/>
              <a:t>sendiri</a:t>
            </a:r>
            <a:r>
              <a:rPr lang="de-DE" sz="800" b="1"/>
              <a:t> (</a:t>
            </a:r>
            <a:r>
              <a:rPr lang="de-DE" sz="800" b="1" i="1" err="1"/>
              <a:t>self-proclaimed</a:t>
            </a:r>
            <a:r>
              <a:rPr lang="de-DE" sz="800" b="1"/>
              <a:t>) </a:t>
            </a:r>
            <a:r>
              <a:rPr lang="de-DE" sz="800" b="1" err="1"/>
              <a:t>dengan</a:t>
            </a:r>
            <a:r>
              <a:rPr lang="de-DE" sz="800" b="1"/>
              <a:t> </a:t>
            </a:r>
            <a:r>
              <a:rPr lang="de-DE" sz="800" b="1" err="1"/>
              <a:t>mengasumsikan</a:t>
            </a:r>
            <a:r>
              <a:rPr lang="de-DE" sz="800" b="1"/>
              <a:t> </a:t>
            </a:r>
            <a:r>
              <a:rPr lang="de-DE" sz="800" b="1" err="1"/>
              <a:t>individu</a:t>
            </a:r>
            <a:r>
              <a:rPr lang="de-DE" sz="800" b="1"/>
              <a:t> </a:t>
            </a:r>
            <a:r>
              <a:rPr lang="de-DE" sz="800" b="1" err="1"/>
              <a:t>memiliki</a:t>
            </a:r>
            <a:r>
              <a:rPr lang="de-DE" sz="800" b="1"/>
              <a:t> </a:t>
            </a:r>
            <a:r>
              <a:rPr lang="de-DE" sz="800" b="1" i="1" err="1"/>
              <a:t>agency</a:t>
            </a:r>
            <a:r>
              <a:rPr lang="de-DE" sz="800" b="1" i="1"/>
              <a:t> </a:t>
            </a:r>
            <a:r>
              <a:rPr lang="de-DE" sz="800" b="1"/>
              <a:t>dan dipengaruhi oleh pandangan bahwa </a:t>
            </a:r>
            <a:r>
              <a:rPr lang="de-DE" sz="800" b="1" err="1"/>
              <a:t>karakter</a:t>
            </a:r>
            <a:r>
              <a:rPr lang="de-DE" sz="800" b="1"/>
              <a:t> </a:t>
            </a:r>
            <a:r>
              <a:rPr lang="de-DE" sz="800" b="1" err="1"/>
              <a:t>moral</a:t>
            </a:r>
            <a:r>
              <a:rPr lang="de-DE" sz="800" b="1"/>
              <a:t> </a:t>
            </a:r>
            <a:r>
              <a:rPr lang="de-DE" sz="800" b="1" err="1"/>
              <a:t>sifatnya</a:t>
            </a:r>
            <a:r>
              <a:rPr lang="de-DE" sz="800" b="1"/>
              <a:t> </a:t>
            </a:r>
            <a:r>
              <a:rPr lang="de-DE" sz="800" b="1" i="1"/>
              <a:t>goal-</a:t>
            </a:r>
            <a:r>
              <a:rPr lang="de-DE" sz="800" b="1" i="1" err="1"/>
              <a:t>oriented</a:t>
            </a:r>
            <a:r>
              <a:rPr lang="de-DE" sz="800" b="1" i="1"/>
              <a:t>.</a:t>
            </a:r>
            <a:endParaRPr lang="de-DE" sz="800" b="1"/>
          </a:p>
        </p:txBody>
      </p:sp>
    </p:spTree>
    <p:extLst>
      <p:ext uri="{BB962C8B-B14F-4D97-AF65-F5344CB8AC3E}">
        <p14:creationId xmlns:p14="http://schemas.microsoft.com/office/powerpoint/2010/main" val="13453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Mana </a:t>
            </a:r>
            <a:r>
              <a:rPr lang="de-DE" err="1"/>
              <a:t>area</a:t>
            </a:r>
            <a:r>
              <a:rPr lang="de-DE"/>
              <a:t> </a:t>
            </a:r>
            <a:r>
              <a:rPr lang="de-DE" err="1"/>
              <a:t>yang</a:t>
            </a:r>
            <a:r>
              <a:rPr lang="de-DE"/>
              <a:t> </a:t>
            </a:r>
            <a:r>
              <a:rPr lang="de-DE" err="1"/>
              <a:t>paling</a:t>
            </a:r>
            <a:r>
              <a:rPr lang="de-DE"/>
              <a:t> </a:t>
            </a:r>
            <a:r>
              <a:rPr lang="de-DE" err="1"/>
              <a:t>populer</a:t>
            </a:r>
            <a:r>
              <a:rPr lang="de-DE"/>
              <a:t>? </a:t>
            </a:r>
            <a:r>
              <a:rPr lang="de-DE" sz="1600"/>
              <a:t>(</a:t>
            </a:r>
            <a:r>
              <a:rPr lang="de-DE" sz="1600" err="1">
                <a:hlinkClick r:id="rId3"/>
              </a:rPr>
              <a:t>Ellemers</a:t>
            </a:r>
            <a:r>
              <a:rPr lang="de-DE" sz="1600">
                <a:hlinkClick r:id="rId3"/>
              </a:rPr>
              <a:t> et al., 2019</a:t>
            </a:r>
            <a:r>
              <a:rPr lang="de-DE" sz="1600"/>
              <a:t>)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sz="204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085C6-2DE1-4105-84E8-889118F9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68" y="1744010"/>
            <a:ext cx="8881874" cy="42750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D70E6E-12E7-462F-99EF-EE6343117CE1}"/>
              </a:ext>
            </a:extLst>
          </p:cNvPr>
          <p:cNvSpPr/>
          <p:nvPr/>
        </p:nvSpPr>
        <p:spPr>
          <a:xfrm>
            <a:off x="3765176" y="1990165"/>
            <a:ext cx="1375442" cy="3534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1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de-DE"/>
              <a:t>4. </a:t>
            </a:r>
            <a:r>
              <a:rPr lang="de-DE" sz="2800" err="1">
                <a:ea typeface="+mj-lt"/>
                <a:cs typeface="+mj-lt"/>
              </a:rPr>
              <a:t>Teori-teori</a:t>
            </a:r>
            <a:r>
              <a:rPr lang="de-DE" sz="2800">
                <a:ea typeface="+mj-lt"/>
                <a:cs typeface="+mj-lt"/>
              </a:rPr>
              <a:t> </a:t>
            </a:r>
            <a:r>
              <a:rPr lang="de-DE" sz="2800" err="1">
                <a:ea typeface="+mj-lt"/>
                <a:cs typeface="+mj-lt"/>
              </a:rPr>
              <a:t>utama</a:t>
            </a:r>
            <a:r>
              <a:rPr lang="de-DE" sz="2800">
                <a:ea typeface="+mj-lt"/>
                <a:cs typeface="+mj-lt"/>
              </a:rPr>
              <a:t> </a:t>
            </a:r>
            <a:r>
              <a:rPr lang="de-DE" sz="2800" err="1">
                <a:ea typeface="+mj-lt"/>
                <a:cs typeface="+mj-lt"/>
              </a:rPr>
              <a:t>dalam</a:t>
            </a:r>
            <a:r>
              <a:rPr lang="de-DE" sz="2800">
                <a:ea typeface="+mj-lt"/>
                <a:cs typeface="+mj-lt"/>
              </a:rPr>
              <a:t> </a:t>
            </a:r>
            <a:r>
              <a:rPr lang="de-DE" sz="2800" err="1">
                <a:ea typeface="+mj-lt"/>
                <a:cs typeface="+mj-lt"/>
              </a:rPr>
              <a:t>penalaran</a:t>
            </a:r>
            <a:r>
              <a:rPr lang="de-DE">
                <a:ea typeface="+mj-lt"/>
                <a:cs typeface="+mj-lt"/>
              </a:rPr>
              <a:t> </a:t>
            </a:r>
            <a:r>
              <a:rPr lang="de-DE" err="1">
                <a:ea typeface="+mj-lt"/>
                <a:cs typeface="+mj-lt"/>
              </a:rPr>
              <a:t>dan</a:t>
            </a:r>
            <a:r>
              <a:rPr lang="de-DE">
                <a:ea typeface="+mj-lt"/>
                <a:cs typeface="+mj-lt"/>
              </a:rPr>
              <a:t> </a:t>
            </a:r>
            <a:r>
              <a:rPr lang="de-DE" err="1">
                <a:ea typeface="+mj-lt"/>
                <a:cs typeface="+mj-lt"/>
              </a:rPr>
              <a:t>penilaian</a:t>
            </a:r>
            <a:r>
              <a:rPr lang="de-DE" sz="2800">
                <a:ea typeface="+mj-lt"/>
                <a:cs typeface="+mj-lt"/>
              </a:rPr>
              <a:t> </a:t>
            </a:r>
            <a:r>
              <a:rPr lang="de-DE" err="1">
                <a:ea typeface="+mj-lt"/>
                <a:cs typeface="+mj-lt"/>
              </a:rPr>
              <a:t>moral</a:t>
            </a:r>
            <a:r>
              <a:rPr lang="de-DE">
                <a:ea typeface="+mj-lt"/>
                <a:cs typeface="+mj-lt"/>
              </a:rPr>
              <a:t>, </a:t>
            </a:r>
            <a:r>
              <a:rPr lang="de-DE" err="1">
                <a:ea typeface="+mj-lt"/>
                <a:cs typeface="+mj-lt"/>
              </a:rPr>
              <a:t>serta</a:t>
            </a:r>
            <a:r>
              <a:rPr lang="de-DE">
                <a:ea typeface="+mj-lt"/>
                <a:cs typeface="+mj-lt"/>
              </a:rPr>
              <a:t> kritiknya</a:t>
            </a:r>
          </a:p>
        </p:txBody>
      </p:sp>
    </p:spTree>
    <p:extLst>
      <p:ext uri="{BB962C8B-B14F-4D97-AF65-F5344CB8AC3E}">
        <p14:creationId xmlns:p14="http://schemas.microsoft.com/office/powerpoint/2010/main" val="364649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Perkembangan</a:t>
            </a:r>
            <a:r>
              <a:rPr lang="de-DE"/>
              <a:t> </a:t>
            </a:r>
            <a:r>
              <a:rPr lang="de-DE" err="1"/>
              <a:t>moral</a:t>
            </a:r>
            <a:r>
              <a:rPr lang="de-DE"/>
              <a:t> Lawrence Kohlberg </a:t>
            </a:r>
            <a:r>
              <a:rPr lang="de-DE" sz="1600"/>
              <a:t>(1927-1987)</a:t>
            </a:r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5073DE-E9EA-4893-8488-F07630ACB6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5773610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1600" dirty="0"/>
              <a:t>L. Kohlberg </a:t>
            </a:r>
            <a:r>
              <a:rPr lang="de-DE" sz="1600" dirty="0" err="1"/>
              <a:t>melakukan</a:t>
            </a:r>
            <a:r>
              <a:rPr lang="de-DE" sz="1600" dirty="0"/>
              <a:t> </a:t>
            </a:r>
            <a:r>
              <a:rPr lang="de-DE" sz="1600" dirty="0" err="1"/>
              <a:t>eksperimen</a:t>
            </a:r>
            <a:r>
              <a:rPr lang="de-DE" sz="1600" dirty="0"/>
              <a:t> </a:t>
            </a:r>
            <a:r>
              <a:rPr lang="de-DE" sz="1600" dirty="0" err="1"/>
              <a:t>dengan</a:t>
            </a:r>
            <a:r>
              <a:rPr lang="de-DE" sz="1600" dirty="0"/>
              <a:t> </a:t>
            </a:r>
            <a:r>
              <a:rPr lang="de-DE" sz="1600" dirty="0" err="1"/>
              <a:t>memberikan</a:t>
            </a:r>
            <a:r>
              <a:rPr lang="de-DE" sz="1600" dirty="0"/>
              <a:t> </a:t>
            </a:r>
            <a:r>
              <a:rPr lang="de-DE" sz="1600" i="1" dirty="0" err="1">
                <a:hlinkClick r:id="rId3"/>
              </a:rPr>
              <a:t>vignette</a:t>
            </a:r>
            <a:r>
              <a:rPr lang="de-DE" sz="1600" i="1" dirty="0">
                <a:hlinkClick r:id="rId3"/>
              </a:rPr>
              <a:t> </a:t>
            </a:r>
            <a:r>
              <a:rPr lang="de-DE" sz="1600" dirty="0" err="1">
                <a:hlinkClick r:id="rId3"/>
              </a:rPr>
              <a:t>dilema</a:t>
            </a:r>
            <a:r>
              <a:rPr lang="de-DE" sz="1600" dirty="0">
                <a:hlinkClick r:id="rId3"/>
              </a:rPr>
              <a:t> </a:t>
            </a:r>
            <a:r>
              <a:rPr lang="de-DE" sz="1600" dirty="0" err="1">
                <a:hlinkClick r:id="rId3"/>
              </a:rPr>
              <a:t>moral</a:t>
            </a:r>
            <a:r>
              <a:rPr lang="de-DE" sz="1600" dirty="0"/>
              <a:t> </a:t>
            </a:r>
            <a:r>
              <a:rPr lang="de-DE" sz="1600" dirty="0" err="1"/>
              <a:t>dengan</a:t>
            </a:r>
            <a:r>
              <a:rPr lang="de-DE" sz="1600" dirty="0"/>
              <a:t> </a:t>
            </a:r>
            <a:r>
              <a:rPr lang="de-DE" sz="1600" dirty="0" err="1"/>
              <a:t>tokoh</a:t>
            </a:r>
            <a:r>
              <a:rPr lang="de-DE" sz="1600" dirty="0"/>
              <a:t> </a:t>
            </a:r>
            <a:r>
              <a:rPr lang="de-DE" sz="1600" dirty="0" err="1"/>
              <a:t>utama</a:t>
            </a:r>
            <a:r>
              <a:rPr lang="de-DE" sz="1600" dirty="0"/>
              <a:t>: Heinz.</a:t>
            </a:r>
            <a:endParaRPr lang="en-US" dirty="0"/>
          </a:p>
          <a:p>
            <a:pPr marL="203835" indent="-203835"/>
            <a:r>
              <a:rPr lang="de-DE" sz="1600" dirty="0"/>
              <a:t>Kohlberg </a:t>
            </a:r>
            <a:r>
              <a:rPr lang="de-DE" sz="1600" dirty="0" err="1"/>
              <a:t>menemukan</a:t>
            </a:r>
            <a:r>
              <a:rPr lang="de-DE" sz="1600" dirty="0"/>
              <a:t> </a:t>
            </a:r>
            <a:r>
              <a:rPr lang="de-DE" sz="1600" dirty="0" err="1"/>
              <a:t>variasi</a:t>
            </a:r>
            <a:r>
              <a:rPr lang="de-DE" sz="1600" dirty="0"/>
              <a:t> </a:t>
            </a:r>
            <a:r>
              <a:rPr lang="de-DE" sz="1600" dirty="0" err="1"/>
              <a:t>respon</a:t>
            </a:r>
            <a:r>
              <a:rPr lang="de-DE" sz="1600" dirty="0"/>
              <a:t> </a:t>
            </a:r>
            <a:r>
              <a:rPr lang="de-DE" sz="1600" dirty="0" err="1"/>
              <a:t>atas</a:t>
            </a:r>
            <a:r>
              <a:rPr lang="de-DE" sz="1600" dirty="0"/>
              <a:t> </a:t>
            </a:r>
            <a:r>
              <a:rPr lang="de-DE" sz="1600" dirty="0" err="1"/>
              <a:t>dilema</a:t>
            </a:r>
            <a:r>
              <a:rPr lang="de-DE" sz="1600" dirty="0"/>
              <a:t> </a:t>
            </a:r>
            <a:r>
              <a:rPr lang="de-DE" sz="1600" dirty="0" err="1"/>
              <a:t>tersebut</a:t>
            </a:r>
            <a:r>
              <a:rPr lang="de-DE" sz="1600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dapat</a:t>
            </a:r>
            <a:r>
              <a:rPr lang="de-DE" sz="1600" dirty="0"/>
              <a:t> </a:t>
            </a:r>
            <a:r>
              <a:rPr lang="de-DE" sz="1600" dirty="0" err="1"/>
              <a:t>dijelaskan</a:t>
            </a:r>
            <a:r>
              <a:rPr lang="de-DE" sz="1600" dirty="0"/>
              <a:t> </a:t>
            </a:r>
            <a:r>
              <a:rPr lang="de-DE" sz="1600" dirty="0" err="1"/>
              <a:t>oleh</a:t>
            </a:r>
            <a:r>
              <a:rPr lang="de-DE" sz="1600" dirty="0"/>
              <a:t> </a:t>
            </a:r>
            <a:r>
              <a:rPr lang="de-DE" sz="1600" dirty="0" err="1"/>
              <a:t>karakteristik</a:t>
            </a:r>
            <a:r>
              <a:rPr lang="de-DE" sz="1600" dirty="0"/>
              <a:t> </a:t>
            </a:r>
            <a:r>
              <a:rPr lang="de-DE" sz="1600" dirty="0" err="1"/>
              <a:t>partisipannya</a:t>
            </a:r>
            <a:r>
              <a:rPr lang="de-DE" sz="1600" dirty="0"/>
              <a:t>, </a:t>
            </a:r>
            <a:r>
              <a:rPr lang="de-DE" sz="1600" dirty="0" err="1"/>
              <a:t>yaitu</a:t>
            </a:r>
            <a:r>
              <a:rPr lang="de-DE" sz="1600" dirty="0"/>
              <a:t>:</a:t>
            </a:r>
            <a:endParaRPr lang="de-DE" sz="1600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Usia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/>
              <a:t>Gender</a:t>
            </a:r>
            <a:endParaRPr lang="de-DE" sz="1400" dirty="0">
              <a:cs typeface="Arial" panose="020B0604020202020204"/>
            </a:endParaRPr>
          </a:p>
          <a:p>
            <a:pPr marL="203835" indent="-203835"/>
            <a:r>
              <a:rPr lang="de-DE" sz="1600" dirty="0" err="1"/>
              <a:t>Tidak</a:t>
            </a:r>
            <a:r>
              <a:rPr lang="de-DE" sz="1600" dirty="0"/>
              <a:t> </a:t>
            </a:r>
            <a:r>
              <a:rPr lang="de-DE" sz="1600" dirty="0" err="1"/>
              <a:t>hanya</a:t>
            </a:r>
            <a:r>
              <a:rPr lang="de-DE" sz="1600" dirty="0"/>
              <a:t> </a:t>
            </a:r>
            <a:r>
              <a:rPr lang="de-DE" sz="1600" dirty="0" err="1"/>
              <a:t>itu</a:t>
            </a:r>
            <a:r>
              <a:rPr lang="de-DE" sz="1600" dirty="0"/>
              <a:t>, Kohlberg </a:t>
            </a:r>
            <a:r>
              <a:rPr lang="de-DE" sz="1600" dirty="0" err="1"/>
              <a:t>juga</a:t>
            </a:r>
            <a:r>
              <a:rPr lang="de-DE" sz="1600" dirty="0"/>
              <a:t> </a:t>
            </a:r>
            <a:r>
              <a:rPr lang="de-DE" sz="1600" dirty="0" err="1"/>
              <a:t>menjelaskan</a:t>
            </a:r>
            <a:r>
              <a:rPr lang="de-DE" sz="1600" dirty="0"/>
              <a:t> </a:t>
            </a:r>
            <a:r>
              <a:rPr lang="de-DE" sz="1600" b="1" dirty="0" err="1"/>
              <a:t>mekanisme</a:t>
            </a:r>
            <a:r>
              <a:rPr lang="de-DE" sz="1600" b="1" dirty="0"/>
              <a:t> </a:t>
            </a:r>
            <a:r>
              <a:rPr lang="de-DE" sz="1600" b="1" dirty="0" err="1"/>
              <a:t>kognitif</a:t>
            </a:r>
            <a:r>
              <a:rPr lang="de-DE" sz="1600" dirty="0"/>
              <a:t> (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deliberatif</a:t>
            </a:r>
            <a:r>
              <a:rPr lang="de-DE" sz="1600" dirty="0"/>
              <a:t> – </a:t>
            </a:r>
            <a:r>
              <a:rPr lang="de-DE" sz="1600" dirty="0" err="1"/>
              <a:t>rasional</a:t>
            </a:r>
            <a:r>
              <a:rPr lang="de-DE" sz="1600" dirty="0"/>
              <a:t>)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b="1" dirty="0" err="1"/>
              <a:t>melandasi</a:t>
            </a:r>
            <a:r>
              <a:rPr lang="de-DE" sz="1600" b="1" dirty="0"/>
              <a:t> </a:t>
            </a:r>
            <a:r>
              <a:rPr lang="de-DE" sz="1600" b="1" dirty="0" err="1"/>
              <a:t>penilaian</a:t>
            </a:r>
            <a:r>
              <a:rPr lang="de-DE" sz="1600" b="1" dirty="0"/>
              <a:t> </a:t>
            </a:r>
            <a:r>
              <a:rPr lang="de-DE" sz="1600" b="1" dirty="0" err="1"/>
              <a:t>moral</a:t>
            </a:r>
            <a:r>
              <a:rPr lang="de-DE" sz="1600" dirty="0"/>
              <a:t>.</a:t>
            </a:r>
            <a:endParaRPr lang="de-DE" sz="1600" dirty="0">
              <a:cs typeface="Arial"/>
            </a:endParaRPr>
          </a:p>
          <a:p>
            <a:pPr marL="611505" lvl="1" indent="-203835"/>
            <a:r>
              <a:rPr lang="de-DE" sz="1400" dirty="0" err="1"/>
              <a:t>Intinya</a:t>
            </a:r>
            <a:r>
              <a:rPr lang="de-DE" sz="1400" dirty="0"/>
              <a:t>, </a:t>
            </a:r>
            <a:r>
              <a:rPr lang="de-DE" sz="1400" dirty="0" err="1"/>
              <a:t>penilaian</a:t>
            </a:r>
            <a:r>
              <a:rPr lang="de-DE" sz="1400" dirty="0"/>
              <a:t> </a:t>
            </a:r>
            <a:r>
              <a:rPr lang="de-DE" sz="1400" b="1" dirty="0" err="1"/>
              <a:t>moral</a:t>
            </a:r>
            <a:r>
              <a:rPr lang="de-DE" sz="1400" b="1" dirty="0"/>
              <a:t> </a:t>
            </a:r>
            <a:r>
              <a:rPr lang="de-DE" sz="1400" b="1" dirty="0" err="1"/>
              <a:t>sensitif</a:t>
            </a:r>
            <a:r>
              <a:rPr lang="de-DE" sz="1400" b="1" dirty="0"/>
              <a:t> </a:t>
            </a:r>
            <a:r>
              <a:rPr lang="de-DE" sz="1400" b="1" dirty="0" err="1"/>
              <a:t>terhadap</a:t>
            </a:r>
            <a:r>
              <a:rPr lang="de-DE" sz="1400" b="1" dirty="0"/>
              <a:t> </a:t>
            </a:r>
            <a:r>
              <a:rPr lang="de-DE" sz="1400" b="1" dirty="0" err="1"/>
              <a:t>situasi</a:t>
            </a:r>
            <a:r>
              <a:rPr lang="de-DE" sz="1400" dirty="0"/>
              <a:t> (</a:t>
            </a:r>
            <a:r>
              <a:rPr lang="de-DE" sz="1400" i="1" dirty="0" err="1"/>
              <a:t>context-dependent</a:t>
            </a:r>
            <a:r>
              <a:rPr lang="de-DE" sz="1400" dirty="0"/>
              <a:t>).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Dipengaruhi</a:t>
            </a:r>
            <a:r>
              <a:rPr lang="de-DE" sz="1400" dirty="0"/>
              <a:t> </a:t>
            </a:r>
            <a:r>
              <a:rPr lang="de-DE" sz="1400" dirty="0" err="1"/>
              <a:t>secara</a:t>
            </a:r>
            <a:r>
              <a:rPr lang="de-DE" sz="1400" dirty="0"/>
              <a:t> </a:t>
            </a:r>
            <a:r>
              <a:rPr lang="de-DE" sz="1400" dirty="0" err="1"/>
              <a:t>tidak</a:t>
            </a:r>
            <a:r>
              <a:rPr lang="de-DE" sz="1400" dirty="0"/>
              <a:t> </a:t>
            </a:r>
            <a:r>
              <a:rPr lang="de-DE" sz="1400" dirty="0" err="1"/>
              <a:t>langsung</a:t>
            </a:r>
            <a:r>
              <a:rPr lang="de-DE" sz="1400" dirty="0"/>
              <a:t> </a:t>
            </a:r>
            <a:r>
              <a:rPr lang="de-DE" sz="1400" dirty="0" err="1"/>
              <a:t>oleh</a:t>
            </a:r>
            <a:r>
              <a:rPr lang="de-DE" sz="1400" dirty="0"/>
              <a:t> </a:t>
            </a:r>
            <a:r>
              <a:rPr lang="de-DE" sz="1400" b="1" dirty="0" err="1"/>
              <a:t>afek</a:t>
            </a:r>
            <a:r>
              <a:rPr lang="de-DE" sz="1400" b="1" dirty="0"/>
              <a:t> </a:t>
            </a:r>
            <a:r>
              <a:rPr lang="de-DE" sz="1400" dirty="0"/>
              <a:t>(</a:t>
            </a:r>
            <a:r>
              <a:rPr lang="de-DE" sz="1400" dirty="0" err="1"/>
              <a:t>perasaan</a:t>
            </a:r>
            <a:r>
              <a:rPr lang="de-DE" sz="1400" dirty="0"/>
              <a:t>, </a:t>
            </a:r>
            <a:r>
              <a:rPr lang="de-DE" sz="1400" dirty="0" err="1"/>
              <a:t>emosi</a:t>
            </a:r>
            <a:r>
              <a:rPr lang="de-DE" sz="1400" dirty="0"/>
              <a:t>)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muncul</a:t>
            </a:r>
            <a:r>
              <a:rPr lang="de-DE" sz="1400" dirty="0"/>
              <a:t> </a:t>
            </a:r>
            <a:r>
              <a:rPr lang="de-DE" sz="1400" dirty="0" err="1"/>
              <a:t>bersamaan</a:t>
            </a:r>
            <a:r>
              <a:rPr lang="de-DE" sz="1400" dirty="0"/>
              <a:t> </a:t>
            </a:r>
            <a:r>
              <a:rPr lang="de-DE" sz="1400" dirty="0" err="1"/>
              <a:t>dengan</a:t>
            </a:r>
            <a:r>
              <a:rPr lang="de-DE" sz="1400" dirty="0"/>
              <a:t> </a:t>
            </a:r>
            <a:r>
              <a:rPr lang="de-DE" sz="1400" dirty="0" err="1"/>
              <a:t>situasi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menyertai</a:t>
            </a:r>
            <a:r>
              <a:rPr lang="de-DE" sz="1400" dirty="0"/>
              <a:t> </a:t>
            </a:r>
            <a:r>
              <a:rPr lang="de-DE" sz="1400" dirty="0" err="1"/>
              <a:t>perilaku</a:t>
            </a:r>
            <a:r>
              <a:rPr lang="de-DE" sz="1400" dirty="0"/>
              <a:t>.</a:t>
            </a:r>
            <a:endParaRPr lang="de-DE" sz="1600" dirty="0">
              <a:cs typeface="Arial" panose="020B0604020202020204"/>
            </a:endParaRPr>
          </a:p>
          <a:p>
            <a:pPr marL="203835" indent="-203835"/>
            <a:r>
              <a:rPr lang="de-DE" sz="1600" dirty="0" err="1"/>
              <a:t>Esensi</a:t>
            </a:r>
            <a:r>
              <a:rPr lang="de-DE" sz="1600" dirty="0"/>
              <a:t> </a:t>
            </a:r>
            <a:r>
              <a:rPr lang="de-DE" sz="1600" dirty="0" err="1"/>
              <a:t>moralitas</a:t>
            </a:r>
            <a:r>
              <a:rPr lang="de-DE" sz="1600" dirty="0"/>
              <a:t> </a:t>
            </a:r>
            <a:r>
              <a:rPr lang="de-DE" sz="1600" dirty="0" err="1"/>
              <a:t>diregulasi</a:t>
            </a:r>
            <a:r>
              <a:rPr lang="de-DE" sz="1600" dirty="0"/>
              <a:t> </a:t>
            </a:r>
            <a:r>
              <a:rPr lang="de-DE" sz="1600" dirty="0" err="1"/>
              <a:t>oleh</a:t>
            </a:r>
            <a:r>
              <a:rPr lang="de-DE" sz="1600" dirty="0"/>
              <a:t> </a:t>
            </a:r>
            <a:r>
              <a:rPr lang="de-DE" sz="1600" b="1" dirty="0" err="1"/>
              <a:t>satu</a:t>
            </a:r>
            <a:r>
              <a:rPr lang="de-DE" sz="1600" dirty="0"/>
              <a:t> </a:t>
            </a:r>
            <a:r>
              <a:rPr lang="de-DE" sz="1600" dirty="0" err="1"/>
              <a:t>prinsip</a:t>
            </a:r>
            <a:r>
              <a:rPr lang="de-DE" sz="1600" dirty="0"/>
              <a:t> </a:t>
            </a:r>
            <a:r>
              <a:rPr lang="de-DE" sz="1600" i="1" dirty="0"/>
              <a:t>(</a:t>
            </a:r>
            <a:r>
              <a:rPr lang="de-DE" sz="1600" i="1" dirty="0" err="1"/>
              <a:t>monism</a:t>
            </a:r>
            <a:r>
              <a:rPr lang="de-DE" sz="1600" dirty="0"/>
              <a:t>), </a:t>
            </a:r>
            <a:r>
              <a:rPr lang="de-DE" sz="1600" dirty="0" err="1"/>
              <a:t>yaitu</a:t>
            </a:r>
            <a:r>
              <a:rPr lang="de-DE" sz="1600" dirty="0"/>
              <a:t>: </a:t>
            </a:r>
            <a:r>
              <a:rPr lang="de-DE" sz="1600" b="1" dirty="0" err="1"/>
              <a:t>keadilan</a:t>
            </a:r>
            <a:r>
              <a:rPr lang="de-DE" sz="1600" b="1" dirty="0"/>
              <a:t> (</a:t>
            </a:r>
            <a:r>
              <a:rPr lang="de-DE" sz="1600" b="1" i="1" dirty="0" err="1"/>
              <a:t>justice</a:t>
            </a:r>
            <a:r>
              <a:rPr lang="de-DE" sz="1600" b="1" dirty="0"/>
              <a:t>)</a:t>
            </a:r>
            <a:r>
              <a:rPr lang="de-DE" sz="1600" dirty="0"/>
              <a:t>.</a:t>
            </a:r>
            <a:endParaRPr lang="de-DE" sz="1600" dirty="0">
              <a:cs typeface="Arial"/>
            </a:endParaRPr>
          </a:p>
          <a:p>
            <a:pPr marL="203835" indent="-203835"/>
            <a:r>
              <a:rPr lang="de-DE" sz="1600" dirty="0" err="1"/>
              <a:t>Tetapi</a:t>
            </a:r>
            <a:r>
              <a:rPr lang="de-DE" sz="1600" dirty="0"/>
              <a:t>, </a:t>
            </a:r>
            <a:r>
              <a:rPr lang="de-DE" sz="1600" dirty="0" err="1"/>
              <a:t>asumsi</a:t>
            </a:r>
            <a:r>
              <a:rPr lang="de-DE" sz="1600" dirty="0"/>
              <a:t> </a:t>
            </a:r>
            <a:r>
              <a:rPr lang="de-DE" sz="1600" dirty="0" err="1"/>
              <a:t>dasar</a:t>
            </a:r>
            <a:r>
              <a:rPr lang="de-DE" sz="1600" dirty="0"/>
              <a:t> </a:t>
            </a:r>
            <a:r>
              <a:rPr lang="de-DE" sz="1600" dirty="0" err="1"/>
              <a:t>bahwa</a:t>
            </a:r>
            <a:r>
              <a:rPr lang="de-DE" sz="1600" dirty="0"/>
              <a:t> </a:t>
            </a:r>
            <a:r>
              <a:rPr lang="de-DE" sz="1600" dirty="0" err="1"/>
              <a:t>penalaran</a:t>
            </a:r>
            <a:r>
              <a:rPr lang="de-DE" sz="1600" dirty="0"/>
              <a:t> </a:t>
            </a:r>
            <a:r>
              <a:rPr lang="de-DE" sz="1600" dirty="0" err="1"/>
              <a:t>moral</a:t>
            </a:r>
            <a:r>
              <a:rPr lang="de-DE" sz="1600" dirty="0"/>
              <a:t> </a:t>
            </a:r>
            <a:r>
              <a:rPr lang="de-DE" sz="1600" dirty="0" err="1"/>
              <a:t>sifatnya</a:t>
            </a:r>
            <a:r>
              <a:rPr lang="de-DE" sz="1600" dirty="0"/>
              <a:t> </a:t>
            </a:r>
            <a:r>
              <a:rPr lang="de-DE" sz="1600" b="1" dirty="0" err="1"/>
              <a:t>sadar</a:t>
            </a:r>
            <a:r>
              <a:rPr lang="de-DE" sz="1600" b="1" dirty="0"/>
              <a:t>, </a:t>
            </a:r>
            <a:r>
              <a:rPr lang="de-DE" sz="1600" b="1" dirty="0" err="1"/>
              <a:t>rasional</a:t>
            </a:r>
            <a:r>
              <a:rPr lang="de-DE" sz="1600" b="1" dirty="0"/>
              <a:t>, </a:t>
            </a:r>
            <a:r>
              <a:rPr lang="de-DE" sz="1600" b="1" dirty="0" err="1"/>
              <a:t>dan</a:t>
            </a:r>
            <a:r>
              <a:rPr lang="de-DE" sz="1600" b="1" dirty="0"/>
              <a:t> </a:t>
            </a:r>
            <a:r>
              <a:rPr lang="de-DE" sz="1600" b="1" dirty="0" err="1"/>
              <a:t>deliberatif</a:t>
            </a:r>
            <a:r>
              <a:rPr lang="de-DE" sz="1600" dirty="0"/>
              <a:t>, </a:t>
            </a:r>
            <a:r>
              <a:rPr lang="de-DE" sz="1600" dirty="0" err="1"/>
              <a:t>kemudian</a:t>
            </a:r>
            <a:r>
              <a:rPr lang="de-DE" sz="1600" dirty="0"/>
              <a:t> </a:t>
            </a:r>
            <a:r>
              <a:rPr lang="de-DE" sz="1600" dirty="0" err="1"/>
              <a:t>ditentang</a:t>
            </a:r>
            <a:r>
              <a:rPr lang="de-DE" sz="1600" dirty="0"/>
              <a:t> </a:t>
            </a:r>
            <a:r>
              <a:rPr lang="de-DE" sz="1600" dirty="0" err="1"/>
              <a:t>oleh</a:t>
            </a:r>
            <a:r>
              <a:rPr lang="de-DE" sz="1600" dirty="0"/>
              <a:t> </a:t>
            </a:r>
            <a:r>
              <a:rPr lang="de-DE" sz="1600" i="1" dirty="0"/>
              <a:t>social </a:t>
            </a:r>
            <a:r>
              <a:rPr lang="de-DE" sz="1600" i="1" dirty="0" err="1"/>
              <a:t>intuitionists</a:t>
            </a:r>
            <a:r>
              <a:rPr lang="de-DE" sz="1600" i="1" dirty="0"/>
              <a:t>.</a:t>
            </a:r>
            <a:endParaRPr lang="de-DE" sz="1400" dirty="0">
              <a:cs typeface="Arial" panose="020B0604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CC21B9-9179-410A-A3EA-6642A0B1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98" y="1657259"/>
            <a:ext cx="4926204" cy="1285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A71E2-6832-44CC-958E-8A7159224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698" y="3106001"/>
            <a:ext cx="4548180" cy="31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Teori</a:t>
            </a:r>
            <a:r>
              <a:rPr lang="de-DE"/>
              <a:t> </a:t>
            </a:r>
            <a:r>
              <a:rPr lang="de-DE" err="1"/>
              <a:t>pondasi</a:t>
            </a:r>
            <a:r>
              <a:rPr lang="de-DE"/>
              <a:t> </a:t>
            </a:r>
            <a:r>
              <a:rPr lang="de-DE" err="1"/>
              <a:t>moral</a:t>
            </a:r>
            <a:r>
              <a:rPr lang="de-DE"/>
              <a:t> (MFT) (J. </a:t>
            </a:r>
            <a:r>
              <a:rPr lang="de-DE" err="1"/>
              <a:t>Haidt</a:t>
            </a:r>
            <a:r>
              <a:rPr lang="de-DE"/>
              <a:t>, J. Graham)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7496433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2000" err="1"/>
              <a:t>Moralitas</a:t>
            </a:r>
            <a:r>
              <a:rPr lang="de-DE" sz="2000"/>
              <a:t> </a:t>
            </a:r>
            <a:r>
              <a:rPr lang="de-DE" sz="2000" err="1"/>
              <a:t>diregulasi</a:t>
            </a:r>
            <a:r>
              <a:rPr lang="de-DE" sz="2000"/>
              <a:t> </a:t>
            </a:r>
            <a:r>
              <a:rPr lang="de-DE" sz="2000" err="1"/>
              <a:t>oleh</a:t>
            </a:r>
            <a:r>
              <a:rPr lang="de-DE" sz="2000"/>
              <a:t> </a:t>
            </a:r>
            <a:r>
              <a:rPr lang="de-DE" sz="2000" b="1" err="1"/>
              <a:t>lebih</a:t>
            </a:r>
            <a:r>
              <a:rPr lang="de-DE" sz="2000" b="1"/>
              <a:t> </a:t>
            </a:r>
            <a:r>
              <a:rPr lang="de-DE" sz="2000" b="1" err="1"/>
              <a:t>dari</a:t>
            </a:r>
            <a:r>
              <a:rPr lang="de-DE" sz="2000" b="1"/>
              <a:t> </a:t>
            </a:r>
            <a:r>
              <a:rPr lang="de-DE" sz="2000" b="1" err="1"/>
              <a:t>satu</a:t>
            </a:r>
            <a:r>
              <a:rPr lang="de-DE" sz="2000" b="1"/>
              <a:t> </a:t>
            </a:r>
            <a:r>
              <a:rPr lang="de-DE" sz="2000" b="1" err="1"/>
              <a:t>prinsip</a:t>
            </a:r>
            <a:r>
              <a:rPr lang="de-DE" sz="2000"/>
              <a:t> (</a:t>
            </a:r>
            <a:r>
              <a:rPr lang="de-DE" sz="2000" i="1" err="1"/>
              <a:t>pluralism</a:t>
            </a:r>
            <a:r>
              <a:rPr lang="de-DE" sz="2000"/>
              <a:t>):</a:t>
            </a:r>
            <a:endParaRPr lang="en-US"/>
          </a:p>
          <a:p>
            <a:pPr marL="611505" lvl="1" indent="-203835"/>
            <a:r>
              <a:rPr lang="de-DE" sz="1600" b="1" i="1" err="1"/>
              <a:t>Ethics</a:t>
            </a:r>
            <a:r>
              <a:rPr lang="de-DE" sz="1600" b="1" i="1"/>
              <a:t> </a:t>
            </a:r>
            <a:r>
              <a:rPr lang="de-DE" sz="1600" b="1" i="1" err="1"/>
              <a:t>of</a:t>
            </a:r>
            <a:r>
              <a:rPr lang="de-DE" sz="1600" b="1" i="1"/>
              <a:t> </a:t>
            </a:r>
            <a:r>
              <a:rPr lang="de-DE" sz="1600" b="1" i="1" err="1"/>
              <a:t>autonomy</a:t>
            </a:r>
            <a:r>
              <a:rPr lang="de-DE" sz="1600"/>
              <a:t>: </a:t>
            </a:r>
            <a:r>
              <a:rPr lang="de-DE" sz="1600" i="1"/>
              <a:t>care/</a:t>
            </a:r>
            <a:r>
              <a:rPr lang="de-DE" sz="1600" i="1" err="1"/>
              <a:t>harm</a:t>
            </a:r>
            <a:r>
              <a:rPr lang="de-DE" sz="1600"/>
              <a:t> </a:t>
            </a:r>
            <a:r>
              <a:rPr lang="de-DE" sz="1600" err="1"/>
              <a:t>dan</a:t>
            </a:r>
            <a:r>
              <a:rPr lang="de-DE" sz="1600"/>
              <a:t> </a:t>
            </a:r>
            <a:r>
              <a:rPr lang="de-DE" sz="1600" i="1" err="1"/>
              <a:t>fairness</a:t>
            </a:r>
            <a:r>
              <a:rPr lang="de-DE" sz="1600" i="1"/>
              <a:t>/</a:t>
            </a:r>
            <a:r>
              <a:rPr lang="de-DE" sz="1600" i="1" err="1"/>
              <a:t>cheating</a:t>
            </a:r>
            <a:r>
              <a:rPr lang="de-DE" sz="1600" i="1"/>
              <a:t> </a:t>
            </a:r>
            <a:r>
              <a:rPr lang="de-DE" sz="1600"/>
              <a:t>(</a:t>
            </a:r>
            <a:r>
              <a:rPr lang="de-DE" sz="1600" err="1"/>
              <a:t>kemudian</a:t>
            </a:r>
            <a:r>
              <a:rPr lang="de-DE" sz="1600"/>
              <a:t> </a:t>
            </a:r>
            <a:r>
              <a:rPr lang="de-DE" sz="1600" err="1"/>
              <a:t>ditambah</a:t>
            </a:r>
            <a:r>
              <a:rPr lang="de-DE" sz="1600"/>
              <a:t> </a:t>
            </a:r>
            <a:r>
              <a:rPr lang="de-DE" sz="1600" i="1" err="1"/>
              <a:t>liberty</a:t>
            </a:r>
            <a:r>
              <a:rPr lang="de-DE" sz="1600" i="1"/>
              <a:t>/</a:t>
            </a:r>
            <a:r>
              <a:rPr lang="de-DE" sz="1600" i="1" err="1"/>
              <a:t>oppression</a:t>
            </a:r>
            <a:r>
              <a:rPr lang="de-DE" sz="1600"/>
              <a:t>) </a:t>
            </a:r>
            <a:r>
              <a:rPr lang="de-DE" sz="1600" err="1"/>
              <a:t>atau</a:t>
            </a:r>
            <a:r>
              <a:rPr lang="de-DE" sz="1600"/>
              <a:t> </a:t>
            </a:r>
            <a:r>
              <a:rPr lang="de-DE" sz="1600" err="1"/>
              <a:t>kemudian</a:t>
            </a:r>
            <a:r>
              <a:rPr lang="de-DE" sz="1600"/>
              <a:t> </a:t>
            </a:r>
            <a:r>
              <a:rPr lang="de-DE" sz="1600" err="1"/>
              <a:t>disebut</a:t>
            </a:r>
            <a:r>
              <a:rPr lang="de-DE" sz="1600"/>
              <a:t> </a:t>
            </a:r>
            <a:r>
              <a:rPr lang="de-DE" sz="1600" err="1"/>
              <a:t>sebagai</a:t>
            </a:r>
            <a:r>
              <a:rPr lang="de-DE" sz="1600"/>
              <a:t> </a:t>
            </a:r>
            <a:r>
              <a:rPr lang="de-DE" sz="1600" b="1" i="1" err="1"/>
              <a:t>individualizing</a:t>
            </a:r>
            <a:r>
              <a:rPr lang="de-DE" sz="1600" b="1" i="1"/>
              <a:t> </a:t>
            </a:r>
            <a:r>
              <a:rPr lang="de-DE" sz="1600" b="1" i="1" err="1"/>
              <a:t>moral</a:t>
            </a:r>
            <a:r>
              <a:rPr lang="de-DE" sz="1600" b="1" i="1"/>
              <a:t> </a:t>
            </a:r>
            <a:r>
              <a:rPr lang="de-DE" sz="1600" b="1" i="1" err="1"/>
              <a:t>foundation</a:t>
            </a:r>
            <a:r>
              <a:rPr lang="de-DE" sz="1600" i="1"/>
              <a:t>.</a:t>
            </a:r>
            <a:endParaRPr lang="de-DE" sz="1600" i="1">
              <a:cs typeface="Arial" panose="020B0604020202020204"/>
            </a:endParaRPr>
          </a:p>
          <a:p>
            <a:pPr marL="611505" lvl="1" indent="-203835"/>
            <a:r>
              <a:rPr lang="de-DE" sz="1600" b="1" i="1" err="1"/>
              <a:t>Ethics</a:t>
            </a:r>
            <a:r>
              <a:rPr lang="de-DE" sz="1600" b="1" i="1"/>
              <a:t> </a:t>
            </a:r>
            <a:r>
              <a:rPr lang="de-DE" sz="1600" b="1" i="1" err="1"/>
              <a:t>of</a:t>
            </a:r>
            <a:r>
              <a:rPr lang="de-DE" sz="1600" b="1" i="1"/>
              <a:t> </a:t>
            </a:r>
            <a:r>
              <a:rPr lang="de-DE" sz="1600" b="1" i="1" err="1"/>
              <a:t>community</a:t>
            </a:r>
            <a:r>
              <a:rPr lang="de-DE" sz="1600" i="1"/>
              <a:t> </a:t>
            </a:r>
            <a:r>
              <a:rPr lang="de-DE" sz="1600" err="1"/>
              <a:t>dan</a:t>
            </a:r>
            <a:r>
              <a:rPr lang="de-DE" sz="1600"/>
              <a:t> </a:t>
            </a:r>
            <a:r>
              <a:rPr lang="de-DE" sz="1600" b="1" i="1" err="1"/>
              <a:t>ethics</a:t>
            </a:r>
            <a:r>
              <a:rPr lang="de-DE" sz="1600" b="1" i="1"/>
              <a:t> </a:t>
            </a:r>
            <a:r>
              <a:rPr lang="de-DE" sz="1600" b="1" i="1" err="1"/>
              <a:t>of</a:t>
            </a:r>
            <a:r>
              <a:rPr lang="de-DE" sz="1600" b="1" i="1"/>
              <a:t> </a:t>
            </a:r>
            <a:r>
              <a:rPr lang="de-DE" sz="1600" b="1" i="1" err="1"/>
              <a:t>divinity</a:t>
            </a:r>
            <a:r>
              <a:rPr lang="de-DE" sz="1600"/>
              <a:t>: </a:t>
            </a:r>
            <a:r>
              <a:rPr lang="de-DE" sz="1600" i="1" err="1"/>
              <a:t>sanctity</a:t>
            </a:r>
            <a:r>
              <a:rPr lang="de-DE" sz="1600" i="1"/>
              <a:t>/</a:t>
            </a:r>
            <a:r>
              <a:rPr lang="de-DE" sz="1600" i="1" err="1"/>
              <a:t>purity</a:t>
            </a:r>
            <a:r>
              <a:rPr lang="de-DE" sz="1600"/>
              <a:t>, </a:t>
            </a:r>
            <a:r>
              <a:rPr lang="de-DE" sz="1600" i="1" err="1"/>
              <a:t>loyalty</a:t>
            </a:r>
            <a:r>
              <a:rPr lang="de-DE" sz="1600" i="1"/>
              <a:t>/</a:t>
            </a:r>
            <a:r>
              <a:rPr lang="de-DE" sz="1600" i="1" err="1"/>
              <a:t>betrayal</a:t>
            </a:r>
            <a:r>
              <a:rPr lang="de-DE" sz="1600"/>
              <a:t>, </a:t>
            </a:r>
            <a:r>
              <a:rPr lang="de-DE" sz="1600" err="1"/>
              <a:t>dan</a:t>
            </a:r>
            <a:r>
              <a:rPr lang="de-DE" sz="1600"/>
              <a:t> </a:t>
            </a:r>
            <a:r>
              <a:rPr lang="de-DE" sz="1600" i="1" err="1"/>
              <a:t>authority</a:t>
            </a:r>
            <a:r>
              <a:rPr lang="de-DE" sz="1600" i="1"/>
              <a:t>/</a:t>
            </a:r>
            <a:r>
              <a:rPr lang="de-DE" sz="1600" i="1" err="1"/>
              <a:t>subversion</a:t>
            </a:r>
            <a:r>
              <a:rPr lang="de-DE" sz="1600"/>
              <a:t> </a:t>
            </a:r>
            <a:r>
              <a:rPr lang="de-DE" sz="1600" err="1"/>
              <a:t>atau</a:t>
            </a:r>
            <a:r>
              <a:rPr lang="de-DE" sz="1600"/>
              <a:t> </a:t>
            </a:r>
            <a:r>
              <a:rPr lang="de-DE" sz="1600" err="1"/>
              <a:t>kemudian</a:t>
            </a:r>
            <a:r>
              <a:rPr lang="de-DE" sz="1600"/>
              <a:t> </a:t>
            </a:r>
            <a:r>
              <a:rPr lang="de-DE" sz="1600" err="1"/>
              <a:t>disebut</a:t>
            </a:r>
            <a:r>
              <a:rPr lang="de-DE" sz="1600"/>
              <a:t> </a:t>
            </a:r>
            <a:r>
              <a:rPr lang="de-DE" sz="1600" err="1"/>
              <a:t>sebagai</a:t>
            </a:r>
            <a:r>
              <a:rPr lang="de-DE" sz="1600"/>
              <a:t> </a:t>
            </a:r>
            <a:r>
              <a:rPr lang="de-DE" sz="1600" b="1" i="1" err="1"/>
              <a:t>binding</a:t>
            </a:r>
            <a:r>
              <a:rPr lang="de-DE" sz="1600" b="1" i="1"/>
              <a:t> </a:t>
            </a:r>
            <a:r>
              <a:rPr lang="de-DE" sz="1600" b="1" i="1" err="1"/>
              <a:t>moral</a:t>
            </a:r>
            <a:r>
              <a:rPr lang="de-DE" sz="1600" b="1" i="1"/>
              <a:t> </a:t>
            </a:r>
            <a:r>
              <a:rPr lang="de-DE" sz="1600" b="1" i="1" err="1"/>
              <a:t>foundation</a:t>
            </a:r>
            <a:r>
              <a:rPr lang="de-DE" sz="1600" i="1"/>
              <a:t>.</a:t>
            </a:r>
            <a:endParaRPr lang="de-DE" sz="1600" i="1">
              <a:cs typeface="Arial" panose="020B0604020202020204"/>
            </a:endParaRPr>
          </a:p>
          <a:p>
            <a:pPr marL="203835" indent="-203835"/>
            <a:r>
              <a:rPr lang="de-DE" sz="2000" err="1"/>
              <a:t>Moralitas</a:t>
            </a:r>
            <a:r>
              <a:rPr lang="de-DE" sz="2000"/>
              <a:t> </a:t>
            </a:r>
            <a:r>
              <a:rPr lang="de-DE" sz="2000" err="1"/>
              <a:t>sifatnya</a:t>
            </a:r>
            <a:r>
              <a:rPr lang="de-DE" sz="2000" b="1"/>
              <a:t> </a:t>
            </a:r>
            <a:r>
              <a:rPr lang="de-DE" sz="2000" b="1" err="1"/>
              <a:t>terberi</a:t>
            </a:r>
            <a:r>
              <a:rPr lang="de-DE" sz="2000" b="1"/>
              <a:t> (</a:t>
            </a:r>
            <a:r>
              <a:rPr lang="de-DE" sz="2000" b="1" i="1" err="1"/>
              <a:t>innate</a:t>
            </a:r>
            <a:r>
              <a:rPr lang="de-DE" sz="2000" b="1"/>
              <a:t>)</a:t>
            </a:r>
            <a:r>
              <a:rPr lang="de-DE" sz="2000"/>
              <a:t>, </a:t>
            </a:r>
            <a:r>
              <a:rPr lang="de-DE" sz="2000" err="1"/>
              <a:t>namun</a:t>
            </a:r>
            <a:r>
              <a:rPr lang="de-DE" sz="2000"/>
              <a:t> </a:t>
            </a:r>
            <a:r>
              <a:rPr lang="de-DE" sz="2000" err="1"/>
              <a:t>dapat</a:t>
            </a:r>
            <a:r>
              <a:rPr lang="de-DE" sz="2000"/>
              <a:t> </a:t>
            </a:r>
            <a:r>
              <a:rPr lang="de-DE" sz="2000" err="1"/>
              <a:t>terkontekstualisasi</a:t>
            </a:r>
            <a:r>
              <a:rPr lang="de-DE" sz="2000"/>
              <a:t> </a:t>
            </a:r>
            <a:r>
              <a:rPr lang="de-DE" sz="2000" err="1"/>
              <a:t>sesuai</a:t>
            </a:r>
            <a:r>
              <a:rPr lang="de-DE" sz="2000"/>
              <a:t> </a:t>
            </a:r>
            <a:r>
              <a:rPr lang="de-DE" sz="2000" err="1"/>
              <a:t>budaya</a:t>
            </a:r>
            <a:r>
              <a:rPr lang="de-DE" sz="2000"/>
              <a:t> </a:t>
            </a:r>
            <a:r>
              <a:rPr lang="de-DE" sz="2000" err="1"/>
              <a:t>setempat</a:t>
            </a:r>
            <a:r>
              <a:rPr lang="de-DE" sz="2000"/>
              <a:t>.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 err="1"/>
              <a:t>Moralitas</a:t>
            </a:r>
            <a:r>
              <a:rPr lang="de-DE" sz="2000"/>
              <a:t> </a:t>
            </a:r>
            <a:r>
              <a:rPr lang="de-DE" sz="2000" err="1"/>
              <a:t>sifatnya</a:t>
            </a:r>
            <a:r>
              <a:rPr lang="de-DE" sz="2000"/>
              <a:t> </a:t>
            </a:r>
            <a:r>
              <a:rPr lang="de-DE" sz="2000" b="1" err="1"/>
              <a:t>intuitif</a:t>
            </a:r>
            <a:r>
              <a:rPr lang="de-DE" sz="2000"/>
              <a:t>.</a:t>
            </a:r>
            <a:endParaRPr lang="de-DE" sz="2000">
              <a:cs typeface="Arial"/>
            </a:endParaRPr>
          </a:p>
          <a:p>
            <a:pPr marL="611505" lvl="1" indent="-203835"/>
            <a:r>
              <a:rPr lang="de-DE" sz="1600" err="1"/>
              <a:t>Perilaku</a:t>
            </a:r>
            <a:r>
              <a:rPr lang="de-DE" sz="1600"/>
              <a:t>/</a:t>
            </a:r>
            <a:r>
              <a:rPr lang="de-DE" sz="1600" err="1"/>
              <a:t>penilaian</a:t>
            </a:r>
            <a:r>
              <a:rPr lang="de-DE" sz="1600"/>
              <a:t> </a:t>
            </a:r>
            <a:r>
              <a:rPr lang="de-DE" sz="1600" err="1"/>
              <a:t>moral</a:t>
            </a:r>
            <a:r>
              <a:rPr lang="de-DE" sz="1600"/>
              <a:t> </a:t>
            </a:r>
            <a:r>
              <a:rPr lang="de-DE" sz="1600" err="1"/>
              <a:t>muncul</a:t>
            </a:r>
            <a:r>
              <a:rPr lang="de-DE" sz="1600"/>
              <a:t> </a:t>
            </a:r>
            <a:r>
              <a:rPr lang="de-DE" sz="1600" err="1"/>
              <a:t>dulu</a:t>
            </a:r>
            <a:r>
              <a:rPr lang="de-DE" sz="1600"/>
              <a:t>, </a:t>
            </a:r>
            <a:r>
              <a:rPr lang="de-DE" sz="1600" b="1" err="1"/>
              <a:t>penalaran</a:t>
            </a:r>
            <a:r>
              <a:rPr lang="de-DE" sz="1600" b="1"/>
              <a:t> </a:t>
            </a:r>
            <a:r>
              <a:rPr lang="de-DE" sz="1600" b="1" err="1"/>
              <a:t>datang</a:t>
            </a:r>
            <a:r>
              <a:rPr lang="de-DE" sz="1600" b="1"/>
              <a:t> </a:t>
            </a:r>
            <a:r>
              <a:rPr lang="de-DE" sz="1600" b="1" err="1"/>
              <a:t>kemudian</a:t>
            </a:r>
            <a:r>
              <a:rPr lang="de-DE" sz="1600"/>
              <a:t> </a:t>
            </a:r>
            <a:r>
              <a:rPr lang="de-DE" sz="1600" err="1"/>
              <a:t>untuk</a:t>
            </a:r>
            <a:r>
              <a:rPr lang="de-DE" sz="1600"/>
              <a:t> </a:t>
            </a:r>
            <a:r>
              <a:rPr lang="de-DE" sz="1600" err="1"/>
              <a:t>menjustifikasi</a:t>
            </a:r>
            <a:r>
              <a:rPr lang="de-DE" sz="1600"/>
              <a:t> </a:t>
            </a:r>
            <a:r>
              <a:rPr lang="de-DE" sz="1600" err="1"/>
              <a:t>perilaku</a:t>
            </a:r>
            <a:r>
              <a:rPr lang="de-DE" sz="1600"/>
              <a:t>/</a:t>
            </a:r>
            <a:r>
              <a:rPr lang="de-DE" sz="1600" err="1"/>
              <a:t>penilaian</a:t>
            </a:r>
            <a:r>
              <a:rPr lang="de-DE" sz="1600"/>
              <a:t>.</a:t>
            </a:r>
            <a:endParaRPr lang="de-DE" sz="1600">
              <a:cs typeface="Arial" panose="020B0604020202020204"/>
            </a:endParaRPr>
          </a:p>
          <a:p>
            <a:pPr marL="611505" lvl="1" indent="-203835"/>
            <a:r>
              <a:rPr lang="de-DE" sz="1600" err="1"/>
              <a:t>Ini</a:t>
            </a:r>
            <a:r>
              <a:rPr lang="de-DE" sz="1600"/>
              <a:t> </a:t>
            </a:r>
            <a:r>
              <a:rPr lang="de-DE" sz="1600" err="1"/>
              <a:t>menjelaskan</a:t>
            </a:r>
            <a:r>
              <a:rPr lang="de-DE" sz="1600"/>
              <a:t> </a:t>
            </a:r>
            <a:r>
              <a:rPr lang="de-DE" sz="1600" err="1"/>
              <a:t>mengapa</a:t>
            </a:r>
            <a:r>
              <a:rPr lang="de-DE" sz="1600"/>
              <a:t> </a:t>
            </a:r>
            <a:r>
              <a:rPr lang="de-DE" sz="1600" err="1"/>
              <a:t>terkadang</a:t>
            </a:r>
            <a:r>
              <a:rPr lang="de-DE" sz="1600"/>
              <a:t> </a:t>
            </a:r>
            <a:r>
              <a:rPr lang="de-DE" sz="1600" err="1"/>
              <a:t>individu</a:t>
            </a:r>
            <a:r>
              <a:rPr lang="de-DE" sz="1600"/>
              <a:t> </a:t>
            </a:r>
            <a:r>
              <a:rPr lang="de-DE" sz="1600" err="1"/>
              <a:t>merasa</a:t>
            </a:r>
            <a:r>
              <a:rPr lang="de-DE" sz="1600"/>
              <a:t> </a:t>
            </a:r>
            <a:r>
              <a:rPr lang="de-DE" sz="1600" err="1"/>
              <a:t>suatu</a:t>
            </a:r>
            <a:r>
              <a:rPr lang="de-DE" sz="1600"/>
              <a:t> </a:t>
            </a:r>
            <a:r>
              <a:rPr lang="de-DE" sz="1600" err="1"/>
              <a:t>perilaku</a:t>
            </a:r>
            <a:r>
              <a:rPr lang="de-DE" sz="1600"/>
              <a:t> „</a:t>
            </a:r>
            <a:r>
              <a:rPr lang="de-DE" sz="1600" err="1"/>
              <a:t>sangat</a:t>
            </a:r>
            <a:r>
              <a:rPr lang="de-DE" sz="1600"/>
              <a:t> </a:t>
            </a:r>
            <a:r>
              <a:rPr lang="de-DE" sz="1600" err="1"/>
              <a:t>tidak</a:t>
            </a:r>
            <a:r>
              <a:rPr lang="de-DE" sz="1600"/>
              <a:t> </a:t>
            </a:r>
            <a:r>
              <a:rPr lang="de-DE" sz="1600" err="1"/>
              <a:t>bisa</a:t>
            </a:r>
            <a:r>
              <a:rPr lang="de-DE" sz="1600"/>
              <a:t> diterima“ </a:t>
            </a:r>
            <a:r>
              <a:rPr lang="de-DE" sz="1600" err="1"/>
              <a:t>secara</a:t>
            </a:r>
            <a:r>
              <a:rPr lang="de-DE" sz="1600"/>
              <a:t> </a:t>
            </a:r>
            <a:r>
              <a:rPr lang="de-DE" sz="1600" err="1"/>
              <a:t>moral</a:t>
            </a:r>
            <a:r>
              <a:rPr lang="de-DE" sz="1600"/>
              <a:t>, </a:t>
            </a:r>
            <a:r>
              <a:rPr lang="de-DE" sz="1600" err="1"/>
              <a:t>tetapi</a:t>
            </a:r>
            <a:r>
              <a:rPr lang="de-DE" sz="1600"/>
              <a:t> </a:t>
            </a:r>
            <a:r>
              <a:rPr lang="de-DE" sz="1600" b="1" err="1"/>
              <a:t>tidak</a:t>
            </a:r>
            <a:r>
              <a:rPr lang="de-DE" sz="1600" b="1"/>
              <a:t> </a:t>
            </a:r>
            <a:r>
              <a:rPr lang="de-DE" sz="1600" b="1" err="1"/>
              <a:t>bisa</a:t>
            </a:r>
            <a:r>
              <a:rPr lang="de-DE" sz="1600" b="1"/>
              <a:t> </a:t>
            </a:r>
            <a:r>
              <a:rPr lang="de-DE" sz="1600" b="1" err="1"/>
              <a:t>menjelaskan</a:t>
            </a:r>
            <a:r>
              <a:rPr lang="de-DE" sz="1600" b="1"/>
              <a:t> </a:t>
            </a:r>
            <a:r>
              <a:rPr lang="de-DE" sz="1600" b="1" err="1"/>
              <a:t>alasannya</a:t>
            </a:r>
            <a:r>
              <a:rPr lang="de-DE" sz="1600"/>
              <a:t> (</a:t>
            </a:r>
            <a:r>
              <a:rPr lang="de-DE" sz="1600" i="1" err="1"/>
              <a:t>moral</a:t>
            </a:r>
            <a:r>
              <a:rPr lang="de-DE" sz="1600" i="1"/>
              <a:t> </a:t>
            </a:r>
            <a:r>
              <a:rPr lang="de-DE" sz="1600" i="1" err="1"/>
              <a:t>dumbfounding</a:t>
            </a:r>
            <a:r>
              <a:rPr lang="de-DE" sz="1600"/>
              <a:t>).</a:t>
            </a:r>
            <a:endParaRPr lang="de-DE" sz="1600">
              <a:cs typeface="Arial" panose="020B0604020202020204"/>
            </a:endParaRPr>
          </a:p>
          <a:p>
            <a:pPr marL="203835" indent="-203835"/>
            <a:endParaRPr lang="de-DE" sz="2000">
              <a:cs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8DE22-6219-4E46-9503-01C580B7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946" y="1484313"/>
            <a:ext cx="3281714" cy="3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17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7496433" cy="4929187"/>
          </a:xfrm>
        </p:spPr>
        <p:txBody>
          <a:bodyPr/>
          <a:lstStyle/>
          <a:p>
            <a:endParaRPr lang="de-DE" sz="2043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7A5C6B-912A-EC70-9764-C9175C48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F69A2D-787F-319E-E4FF-62CB923BC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0" y="182524"/>
            <a:ext cx="4809460" cy="424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7FF21-0992-FF04-5AEA-8868826B4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466" y="269661"/>
            <a:ext cx="4325476" cy="4247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9264C9-DB12-0C36-9263-1981FD3AD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920" y="227131"/>
            <a:ext cx="5749308" cy="5811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5A5C-B329-3EA4-7A1E-76366611D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454" y="1433742"/>
            <a:ext cx="7524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Teori</a:t>
            </a:r>
            <a:r>
              <a:rPr lang="de-DE"/>
              <a:t> </a:t>
            </a:r>
            <a:r>
              <a:rPr lang="de-DE" err="1"/>
              <a:t>pondasi</a:t>
            </a:r>
            <a:r>
              <a:rPr lang="de-DE"/>
              <a:t> </a:t>
            </a:r>
            <a:r>
              <a:rPr lang="de-DE" err="1"/>
              <a:t>moral</a:t>
            </a:r>
            <a:r>
              <a:rPr lang="de-DE"/>
              <a:t> (MFT) (J. </a:t>
            </a:r>
            <a:r>
              <a:rPr lang="de-DE" err="1"/>
              <a:t>Haidt</a:t>
            </a:r>
            <a:r>
              <a:rPr lang="de-DE"/>
              <a:t>, J. Graham)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7496433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2000" err="1"/>
              <a:t>Dalam</a:t>
            </a:r>
            <a:r>
              <a:rPr lang="de-DE" sz="2000"/>
              <a:t> </a:t>
            </a:r>
            <a:r>
              <a:rPr lang="de-DE" sz="2000" err="1"/>
              <a:t>risetnya</a:t>
            </a:r>
            <a:r>
              <a:rPr lang="de-DE" sz="2000"/>
              <a:t>, Graham, </a:t>
            </a:r>
            <a:r>
              <a:rPr lang="de-DE" sz="2000" err="1"/>
              <a:t>Haidt</a:t>
            </a:r>
            <a:r>
              <a:rPr lang="de-DE" sz="2000"/>
              <a:t>, &amp; </a:t>
            </a:r>
            <a:r>
              <a:rPr lang="de-DE" sz="2000" err="1"/>
              <a:t>Nosek</a:t>
            </a:r>
            <a:r>
              <a:rPr lang="de-DE" sz="2000"/>
              <a:t> (2009) </a:t>
            </a:r>
            <a:r>
              <a:rPr lang="de-DE" sz="2000" err="1"/>
              <a:t>menyatakan</a:t>
            </a:r>
            <a:r>
              <a:rPr lang="de-DE" sz="2000"/>
              <a:t> </a:t>
            </a:r>
            <a:r>
              <a:rPr lang="de-DE" sz="2000" err="1"/>
              <a:t>bahwa</a:t>
            </a:r>
            <a:r>
              <a:rPr lang="de-DE" sz="2000"/>
              <a:t> </a:t>
            </a:r>
            <a:r>
              <a:rPr lang="de-DE" sz="2000" err="1"/>
              <a:t>individu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:</a:t>
            </a:r>
            <a:endParaRPr lang="en-US" sz="2000"/>
          </a:p>
          <a:p>
            <a:pPr marL="611505" lvl="1" indent="-203835"/>
            <a:r>
              <a:rPr lang="de-DE" sz="1650" err="1"/>
              <a:t>Menempatkan</a:t>
            </a:r>
            <a:r>
              <a:rPr lang="de-DE" sz="1650"/>
              <a:t> </a:t>
            </a:r>
            <a:r>
              <a:rPr lang="de-DE" sz="1650" err="1"/>
              <a:t>spektrum</a:t>
            </a:r>
            <a:r>
              <a:rPr lang="de-DE" sz="1650"/>
              <a:t> </a:t>
            </a:r>
            <a:r>
              <a:rPr lang="de-DE" sz="1650" err="1"/>
              <a:t>ideologi</a:t>
            </a:r>
            <a:r>
              <a:rPr lang="de-DE" sz="1650"/>
              <a:t> </a:t>
            </a:r>
            <a:r>
              <a:rPr lang="de-DE" sz="1650" err="1"/>
              <a:t>politiknya</a:t>
            </a:r>
            <a:r>
              <a:rPr lang="de-DE" sz="1650"/>
              <a:t> di </a:t>
            </a:r>
            <a:r>
              <a:rPr lang="de-DE" sz="1650" b="1"/>
              <a:t>„</a:t>
            </a:r>
            <a:r>
              <a:rPr lang="de-DE" sz="1650" b="1" err="1"/>
              <a:t>kanan</a:t>
            </a:r>
            <a:r>
              <a:rPr lang="de-DE" sz="1650" b="1"/>
              <a:t>“ (</a:t>
            </a:r>
            <a:r>
              <a:rPr lang="de-DE" sz="1650" b="1" err="1"/>
              <a:t>konservatif</a:t>
            </a:r>
            <a:r>
              <a:rPr lang="de-DE" sz="1650" b="1"/>
              <a:t>)</a:t>
            </a:r>
            <a:r>
              <a:rPr lang="de-DE" sz="1650"/>
              <a:t> </a:t>
            </a:r>
            <a:r>
              <a:rPr lang="de-DE" sz="1650" err="1"/>
              <a:t>akan</a:t>
            </a:r>
            <a:r>
              <a:rPr lang="de-DE" sz="1650"/>
              <a:t> </a:t>
            </a:r>
            <a:r>
              <a:rPr lang="de-DE" sz="1650" err="1"/>
              <a:t>cenderung</a:t>
            </a:r>
            <a:r>
              <a:rPr lang="de-DE" sz="1650"/>
              <a:t> </a:t>
            </a:r>
            <a:r>
              <a:rPr lang="de-DE" sz="1650" err="1"/>
              <a:t>memprioritaskan</a:t>
            </a:r>
            <a:r>
              <a:rPr lang="de-DE" sz="1650"/>
              <a:t> </a:t>
            </a:r>
            <a:r>
              <a:rPr lang="de-DE" sz="1650" b="1" i="1" err="1"/>
              <a:t>binding</a:t>
            </a:r>
            <a:r>
              <a:rPr lang="de-DE" sz="1650" b="1" i="1"/>
              <a:t> </a:t>
            </a:r>
            <a:r>
              <a:rPr lang="de-DE" sz="1650" b="1" i="1" err="1"/>
              <a:t>moral</a:t>
            </a:r>
            <a:r>
              <a:rPr lang="de-DE" sz="1650" b="1" i="1"/>
              <a:t> </a:t>
            </a:r>
            <a:r>
              <a:rPr lang="de-DE" sz="1650" b="1" i="1" err="1"/>
              <a:t>foundation</a:t>
            </a:r>
            <a:r>
              <a:rPr lang="de-DE" sz="1650" i="1"/>
              <a:t>.</a:t>
            </a:r>
            <a:endParaRPr lang="de-DE" sz="1650" i="1">
              <a:cs typeface="Arial" panose="020B0604020202020204"/>
            </a:endParaRPr>
          </a:p>
          <a:p>
            <a:pPr marL="611505" lvl="1" indent="-203835"/>
            <a:r>
              <a:rPr lang="de-DE" sz="1650"/>
              <a:t>..</a:t>
            </a:r>
            <a:r>
              <a:rPr lang="de-DE" sz="1650" err="1"/>
              <a:t>sedangkan</a:t>
            </a:r>
            <a:r>
              <a:rPr lang="de-DE" sz="1650"/>
              <a:t> </a:t>
            </a:r>
            <a:r>
              <a:rPr lang="de-DE" sz="1650" b="1" err="1"/>
              <a:t>yang</a:t>
            </a:r>
            <a:r>
              <a:rPr lang="de-DE" sz="1650" b="1"/>
              <a:t> „</a:t>
            </a:r>
            <a:r>
              <a:rPr lang="de-DE" sz="1650" b="1" err="1"/>
              <a:t>kiri</a:t>
            </a:r>
            <a:r>
              <a:rPr lang="de-DE" sz="1650" b="1"/>
              <a:t>“ (liberal)</a:t>
            </a:r>
            <a:r>
              <a:rPr lang="de-DE" sz="1650"/>
              <a:t>,</a:t>
            </a:r>
            <a:r>
              <a:rPr lang="de-DE" sz="1650" b="1"/>
              <a:t> </a:t>
            </a:r>
            <a:r>
              <a:rPr lang="de-DE" sz="1650" b="1" i="1" err="1"/>
              <a:t>individualizing</a:t>
            </a:r>
            <a:r>
              <a:rPr lang="de-DE" sz="1650" b="1" i="1"/>
              <a:t> </a:t>
            </a:r>
            <a:r>
              <a:rPr lang="de-DE" sz="1650" b="1" i="1" err="1"/>
              <a:t>moral</a:t>
            </a:r>
            <a:r>
              <a:rPr lang="de-DE" sz="1650" b="1" i="1"/>
              <a:t> </a:t>
            </a:r>
            <a:r>
              <a:rPr lang="de-DE" sz="1650" b="1" i="1" err="1"/>
              <a:t>foundation</a:t>
            </a:r>
            <a:r>
              <a:rPr lang="de-DE" sz="1650"/>
              <a:t>.</a:t>
            </a:r>
            <a:endParaRPr lang="de-DE" sz="1650">
              <a:cs typeface="Arial" panose="020B0604020202020204"/>
            </a:endParaRPr>
          </a:p>
          <a:p>
            <a:pPr marL="611505" lvl="1" indent="-203835"/>
            <a:r>
              <a:rPr lang="de-DE" sz="1650" err="1"/>
              <a:t>Ingat</a:t>
            </a:r>
            <a:r>
              <a:rPr lang="de-DE" sz="1650"/>
              <a:t>, </a:t>
            </a:r>
            <a:r>
              <a:rPr lang="de-DE" sz="1650" err="1"/>
              <a:t>konteksnya</a:t>
            </a:r>
            <a:r>
              <a:rPr lang="de-DE" sz="1650"/>
              <a:t> </a:t>
            </a:r>
            <a:r>
              <a:rPr lang="de-DE" sz="1650" err="1"/>
              <a:t>adalah</a:t>
            </a:r>
            <a:r>
              <a:rPr lang="de-DE" sz="1650"/>
              <a:t> </a:t>
            </a:r>
            <a:r>
              <a:rPr lang="de-DE" sz="1650" err="1"/>
              <a:t>spektrum</a:t>
            </a:r>
            <a:r>
              <a:rPr lang="de-DE" sz="1650"/>
              <a:t> </a:t>
            </a:r>
            <a:r>
              <a:rPr lang="de-DE" sz="1650" b="1" err="1"/>
              <a:t>ideologi</a:t>
            </a:r>
            <a:r>
              <a:rPr lang="de-DE" sz="1650" b="1"/>
              <a:t> </a:t>
            </a:r>
            <a:r>
              <a:rPr lang="de-DE" sz="1650" b="1" err="1"/>
              <a:t>politik</a:t>
            </a:r>
            <a:r>
              <a:rPr lang="de-DE" sz="1650" b="1"/>
              <a:t> di US </a:t>
            </a:r>
            <a:r>
              <a:rPr lang="de-DE" sz="1650" b="1" err="1"/>
              <a:t>dan</a:t>
            </a:r>
            <a:r>
              <a:rPr lang="de-DE" sz="1650" b="1"/>
              <a:t> </a:t>
            </a:r>
            <a:r>
              <a:rPr lang="de-DE" sz="1650" b="1" err="1"/>
              <a:t>Eropa</a:t>
            </a:r>
            <a:r>
              <a:rPr lang="de-DE" sz="1650" b="1"/>
              <a:t> </a:t>
            </a:r>
            <a:r>
              <a:rPr lang="de-DE" sz="1650" b="1" err="1"/>
              <a:t>Barat</a:t>
            </a:r>
            <a:r>
              <a:rPr lang="de-DE" sz="1650"/>
              <a:t>.</a:t>
            </a:r>
            <a:endParaRPr lang="de-DE" sz="1650">
              <a:cs typeface="Arial"/>
            </a:endParaRPr>
          </a:p>
          <a:p>
            <a:pPr marL="203835" indent="-203835"/>
            <a:r>
              <a:rPr lang="de-DE" sz="2000" err="1"/>
              <a:t>Apakah</a:t>
            </a:r>
            <a:r>
              <a:rPr lang="de-DE" sz="2000"/>
              <a:t> </a:t>
            </a:r>
            <a:r>
              <a:rPr lang="de-DE" sz="2000" i="1" err="1"/>
              <a:t>binding</a:t>
            </a:r>
            <a:r>
              <a:rPr lang="de-DE" sz="2000" i="1"/>
              <a:t> </a:t>
            </a:r>
            <a:r>
              <a:rPr lang="de-DE" sz="2000" i="1" err="1"/>
              <a:t>moral</a:t>
            </a:r>
            <a:r>
              <a:rPr lang="de-DE" sz="2000" i="1"/>
              <a:t> </a:t>
            </a:r>
            <a:r>
              <a:rPr lang="de-DE" sz="2000" i="1" err="1"/>
              <a:t>foundation</a:t>
            </a:r>
            <a:r>
              <a:rPr lang="de-DE" sz="2000"/>
              <a:t> </a:t>
            </a:r>
            <a:r>
              <a:rPr lang="de-DE" sz="2000" err="1"/>
              <a:t>adalah</a:t>
            </a:r>
            <a:r>
              <a:rPr lang="de-DE" sz="2000"/>
              <a:t> </a:t>
            </a:r>
            <a:r>
              <a:rPr lang="de-DE" sz="2000" err="1"/>
              <a:t>moralitas</a:t>
            </a:r>
            <a:r>
              <a:rPr lang="de-DE" sz="2000"/>
              <a:t>? </a:t>
            </a:r>
          </a:p>
          <a:p>
            <a:pPr marL="203835" indent="-203835"/>
            <a:r>
              <a:rPr lang="de-DE" sz="2000" err="1"/>
              <a:t>Bukankah</a:t>
            </a:r>
            <a:r>
              <a:rPr lang="de-DE" sz="2000"/>
              <a:t> „</a:t>
            </a:r>
            <a:r>
              <a:rPr lang="de-DE" sz="2000" err="1"/>
              <a:t>kebiasaan</a:t>
            </a:r>
            <a:r>
              <a:rPr lang="de-DE" sz="2000"/>
              <a:t>“ (</a:t>
            </a:r>
            <a:r>
              <a:rPr lang="de-DE" sz="2000" err="1"/>
              <a:t>konvensi</a:t>
            </a:r>
            <a:r>
              <a:rPr lang="de-DE" sz="2000"/>
              <a:t> –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sifatnya</a:t>
            </a:r>
            <a:r>
              <a:rPr lang="de-DE" sz="2000"/>
              <a:t> </a:t>
            </a:r>
            <a:r>
              <a:rPr lang="de-DE" sz="2000" i="1" err="1"/>
              <a:t>harmless</a:t>
            </a:r>
            <a:r>
              <a:rPr lang="de-DE" sz="2000" i="1"/>
              <a:t> </a:t>
            </a:r>
            <a:r>
              <a:rPr lang="de-DE" sz="2000" i="1" err="1"/>
              <a:t>wrong</a:t>
            </a:r>
            <a:r>
              <a:rPr lang="de-DE" sz="2000"/>
              <a:t>) </a:t>
            </a:r>
            <a:r>
              <a:rPr lang="de-DE" sz="2000" err="1"/>
              <a:t>tidak</a:t>
            </a:r>
            <a:r>
              <a:rPr lang="de-DE" sz="2000"/>
              <a:t> </a:t>
            </a:r>
            <a:r>
              <a:rPr lang="de-DE" sz="2000" err="1"/>
              <a:t>selalu</a:t>
            </a:r>
            <a:r>
              <a:rPr lang="de-DE" sz="2000"/>
              <a:t> </a:t>
            </a:r>
            <a:r>
              <a:rPr lang="de-DE" sz="2000" err="1"/>
              <a:t>berkaitan</a:t>
            </a:r>
            <a:r>
              <a:rPr lang="de-DE" sz="2000"/>
              <a:t> </a:t>
            </a:r>
            <a:r>
              <a:rPr lang="de-DE" sz="2000" err="1"/>
              <a:t>dengan</a:t>
            </a:r>
            <a:r>
              <a:rPr lang="de-DE" sz="2000"/>
              <a:t> </a:t>
            </a:r>
            <a:r>
              <a:rPr lang="de-DE" sz="2000" err="1"/>
              <a:t>moralitas</a:t>
            </a:r>
            <a:r>
              <a:rPr lang="de-DE" sz="2000"/>
              <a:t>?</a:t>
            </a:r>
            <a:endParaRPr lang="de-DE" sz="2000">
              <a:cs typeface="Arial" panose="020B0604020202020204"/>
            </a:endParaRPr>
          </a:p>
          <a:p>
            <a:pPr marL="611505" lvl="1" indent="-203835"/>
            <a:r>
              <a:rPr lang="de-DE" sz="1650" err="1"/>
              <a:t>Lihat</a:t>
            </a:r>
            <a:r>
              <a:rPr lang="de-DE" sz="1650"/>
              <a:t> </a:t>
            </a:r>
            <a:r>
              <a:rPr lang="de-DE" sz="1650" b="1" i="1"/>
              <a:t>social </a:t>
            </a:r>
            <a:r>
              <a:rPr lang="de-DE" sz="1650" b="1" i="1" err="1"/>
              <a:t>domain</a:t>
            </a:r>
            <a:r>
              <a:rPr lang="de-DE" sz="1650" b="1" i="1"/>
              <a:t> </a:t>
            </a:r>
            <a:r>
              <a:rPr lang="de-DE" sz="1650" b="1" i="1" err="1"/>
              <a:t>theory</a:t>
            </a:r>
            <a:r>
              <a:rPr lang="de-DE" sz="1650" b="1"/>
              <a:t> </a:t>
            </a:r>
            <a:r>
              <a:rPr lang="de-DE" sz="1650"/>
              <a:t>(SDT, </a:t>
            </a:r>
            <a:r>
              <a:rPr lang="de-DE" sz="1650" err="1"/>
              <a:t>dari</a:t>
            </a:r>
            <a:r>
              <a:rPr lang="de-DE" sz="1650"/>
              <a:t> </a:t>
            </a:r>
            <a:r>
              <a:rPr lang="de-DE" sz="1650" err="1"/>
              <a:t>Turiel</a:t>
            </a:r>
            <a:r>
              <a:rPr lang="de-DE" sz="1650"/>
              <a:t>, Smetana, &amp; </a:t>
            </a:r>
            <a:r>
              <a:rPr lang="de-DE" sz="1650" err="1"/>
              <a:t>Nucci</a:t>
            </a:r>
            <a:r>
              <a:rPr lang="de-DE" sz="1650"/>
              <a:t>) </a:t>
            </a:r>
            <a:r>
              <a:rPr lang="de-DE" sz="1650" err="1"/>
              <a:t>yang</a:t>
            </a:r>
            <a:r>
              <a:rPr lang="de-DE" sz="1650"/>
              <a:t> </a:t>
            </a:r>
            <a:r>
              <a:rPr lang="de-DE" sz="1650" err="1"/>
              <a:t>menjelaskan</a:t>
            </a:r>
            <a:r>
              <a:rPr lang="de-DE" sz="1650"/>
              <a:t> </a:t>
            </a:r>
            <a:r>
              <a:rPr lang="de-DE" sz="1650" b="1" err="1"/>
              <a:t>pemisahan</a:t>
            </a:r>
            <a:r>
              <a:rPr lang="de-DE" sz="1650"/>
              <a:t> </a:t>
            </a:r>
            <a:r>
              <a:rPr lang="de-DE" sz="1650" err="1"/>
              <a:t>antara</a:t>
            </a:r>
            <a:r>
              <a:rPr lang="de-DE" sz="1650"/>
              <a:t> „</a:t>
            </a:r>
            <a:r>
              <a:rPr lang="de-DE" sz="1650" err="1"/>
              <a:t>moralitas</a:t>
            </a:r>
            <a:r>
              <a:rPr lang="de-DE" sz="1650"/>
              <a:t>“ </a:t>
            </a:r>
            <a:r>
              <a:rPr lang="de-DE" sz="1650" err="1"/>
              <a:t>dengan</a:t>
            </a:r>
            <a:r>
              <a:rPr lang="de-DE" sz="1650"/>
              <a:t> „</a:t>
            </a:r>
            <a:r>
              <a:rPr lang="de-DE" sz="1650" err="1"/>
              <a:t>konvensi</a:t>
            </a:r>
            <a:r>
              <a:rPr lang="de-DE" sz="1650"/>
              <a:t>.“ </a:t>
            </a:r>
            <a:endParaRPr lang="de-DE" sz="1686">
              <a:cs typeface="Arial" panose="020B0604020202020204"/>
            </a:endParaRPr>
          </a:p>
          <a:p>
            <a:pPr marL="203835" indent="-203835"/>
            <a:r>
              <a:rPr lang="de-DE" sz="2000"/>
              <a:t>Kritik MFT </a:t>
            </a:r>
            <a:r>
              <a:rPr lang="de-DE" sz="2000" err="1"/>
              <a:t>ada</a:t>
            </a:r>
            <a:r>
              <a:rPr lang="de-DE" sz="2000"/>
              <a:t> </a:t>
            </a:r>
            <a:r>
              <a:rPr lang="de-DE" sz="2000" err="1"/>
              <a:t>banyak</a:t>
            </a:r>
            <a:r>
              <a:rPr lang="de-DE" sz="2000"/>
              <a:t> </a:t>
            </a:r>
            <a:r>
              <a:rPr lang="de-DE" sz="2000" err="1"/>
              <a:t>sekali</a:t>
            </a:r>
            <a:r>
              <a:rPr lang="de-DE" sz="2000"/>
              <a:t>... (</a:t>
            </a:r>
            <a:r>
              <a:rPr lang="de-DE" sz="2000" err="1"/>
              <a:t>silakan</a:t>
            </a:r>
            <a:r>
              <a:rPr lang="de-DE" sz="2000"/>
              <a:t> </a:t>
            </a:r>
            <a:r>
              <a:rPr lang="de-DE" sz="2000" err="1"/>
              <a:t>cek</a:t>
            </a:r>
            <a:r>
              <a:rPr lang="de-DE" sz="2000"/>
              <a:t> „</a:t>
            </a:r>
            <a:r>
              <a:rPr lang="de-DE" sz="2000" i="1" err="1"/>
              <a:t>notes</a:t>
            </a:r>
            <a:r>
              <a:rPr lang="de-DE" sz="2000"/>
              <a:t>“).</a:t>
            </a:r>
          </a:p>
          <a:p>
            <a:pPr marL="611505" lvl="1" indent="-203835"/>
            <a:r>
              <a:rPr lang="de-DE" sz="1650" err="1">
                <a:cs typeface="Arial" panose="020B0604020202020204"/>
              </a:rPr>
              <a:t>Dengan</a:t>
            </a:r>
            <a:r>
              <a:rPr lang="de-DE" sz="1650">
                <a:cs typeface="Arial" panose="020B0604020202020204"/>
              </a:rPr>
              <a:t> </a:t>
            </a:r>
            <a:r>
              <a:rPr lang="de-DE" sz="1650" err="1">
                <a:cs typeface="Arial" panose="020B0604020202020204"/>
              </a:rPr>
              <a:t>demikian</a:t>
            </a:r>
            <a:r>
              <a:rPr lang="de-DE" sz="1650">
                <a:cs typeface="Arial" panose="020B0604020202020204"/>
              </a:rPr>
              <a:t>, </a:t>
            </a:r>
            <a:r>
              <a:rPr lang="de-DE" sz="1650" err="1">
                <a:cs typeface="Arial" panose="020B0604020202020204"/>
              </a:rPr>
              <a:t>apakah</a:t>
            </a:r>
            <a:r>
              <a:rPr lang="de-DE" sz="1650">
                <a:cs typeface="Arial" panose="020B0604020202020204"/>
              </a:rPr>
              <a:t> MFT </a:t>
            </a:r>
            <a:r>
              <a:rPr lang="de-DE" sz="1650" err="1">
                <a:cs typeface="Arial" panose="020B0604020202020204"/>
              </a:rPr>
              <a:t>bisa</a:t>
            </a:r>
            <a:r>
              <a:rPr lang="de-DE" sz="1650">
                <a:cs typeface="Arial" panose="020B0604020202020204"/>
              </a:rPr>
              <a:t> </a:t>
            </a:r>
            <a:r>
              <a:rPr lang="de-DE" sz="1650" err="1">
                <a:cs typeface="Arial" panose="020B0604020202020204"/>
              </a:rPr>
              <a:t>dikatakan</a:t>
            </a:r>
            <a:r>
              <a:rPr lang="de-DE" sz="1650">
                <a:cs typeface="Arial" panose="020B0604020202020204"/>
              </a:rPr>
              <a:t> </a:t>
            </a:r>
            <a:r>
              <a:rPr lang="de-DE" sz="1650" err="1">
                <a:cs typeface="Arial" panose="020B0604020202020204"/>
              </a:rPr>
              <a:t>telah</a:t>
            </a:r>
            <a:r>
              <a:rPr lang="de-DE" sz="1650">
                <a:cs typeface="Arial" panose="020B0604020202020204"/>
              </a:rPr>
              <a:t> </a:t>
            </a:r>
            <a:r>
              <a:rPr lang="de-DE" sz="1650" b="1" i="1" err="1">
                <a:cs typeface="Arial" panose="020B0604020202020204"/>
              </a:rPr>
              <a:t>lolos</a:t>
            </a:r>
            <a:r>
              <a:rPr lang="de-DE" sz="1650" b="1" i="1">
                <a:cs typeface="Arial" panose="020B0604020202020204"/>
              </a:rPr>
              <a:t> </a:t>
            </a:r>
            <a:r>
              <a:rPr lang="de-DE" sz="1650">
                <a:ea typeface="+mn-lt"/>
                <a:cs typeface="+mn-lt"/>
              </a:rPr>
              <a:t>„</a:t>
            </a:r>
            <a:r>
              <a:rPr lang="de-DE" sz="1650" err="1">
                <a:cs typeface="Arial" panose="020B0604020202020204"/>
              </a:rPr>
              <a:t>pengujian</a:t>
            </a:r>
            <a:r>
              <a:rPr lang="de-DE" sz="1650">
                <a:cs typeface="Arial" panose="020B0604020202020204"/>
              </a:rPr>
              <a:t> </a:t>
            </a:r>
            <a:r>
              <a:rPr lang="de-DE" sz="1650" err="1">
                <a:cs typeface="Arial" panose="020B0604020202020204"/>
              </a:rPr>
              <a:t>yang</a:t>
            </a:r>
            <a:r>
              <a:rPr lang="de-DE" sz="1650">
                <a:cs typeface="Arial" panose="020B0604020202020204"/>
              </a:rPr>
              <a:t> </a:t>
            </a:r>
            <a:r>
              <a:rPr lang="de-DE" sz="1650" err="1">
                <a:cs typeface="Arial" panose="020B0604020202020204"/>
              </a:rPr>
              <a:t>ketat</a:t>
            </a:r>
            <a:r>
              <a:rPr lang="de-DE" sz="1650">
                <a:ea typeface="+mn-lt"/>
                <a:cs typeface="+mn-lt"/>
              </a:rPr>
              <a:t>“ (</a:t>
            </a:r>
            <a:r>
              <a:rPr lang="de-DE" sz="1650" i="1" err="1">
                <a:ea typeface="+mn-lt"/>
                <a:cs typeface="+mn-lt"/>
              </a:rPr>
              <a:t>severe</a:t>
            </a:r>
            <a:r>
              <a:rPr lang="de-DE" sz="1650" i="1">
                <a:ea typeface="+mn-lt"/>
                <a:cs typeface="+mn-lt"/>
              </a:rPr>
              <a:t> </a:t>
            </a:r>
            <a:r>
              <a:rPr lang="de-DE" sz="1650" i="1" err="1">
                <a:ea typeface="+mn-lt"/>
                <a:cs typeface="+mn-lt"/>
              </a:rPr>
              <a:t>testing</a:t>
            </a:r>
            <a:r>
              <a:rPr lang="de-DE" sz="1650">
                <a:ea typeface="+mn-lt"/>
                <a:cs typeface="+mn-lt"/>
              </a:rPr>
              <a:t>)?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54DE8E-85EB-32DB-EF31-73050FD0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092" y="2097405"/>
            <a:ext cx="2811608" cy="432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E5F0-CB84-F976-D028-DE04840C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469" y="1300698"/>
            <a:ext cx="4258255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Teori</a:t>
            </a:r>
            <a:r>
              <a:rPr lang="de-DE"/>
              <a:t> </a:t>
            </a:r>
            <a:r>
              <a:rPr lang="de-DE" err="1"/>
              <a:t>proses</a:t>
            </a:r>
            <a:r>
              <a:rPr lang="de-DE"/>
              <a:t> </a:t>
            </a:r>
            <a:r>
              <a:rPr lang="de-DE" err="1"/>
              <a:t>ganda</a:t>
            </a:r>
            <a:r>
              <a:rPr lang="de-DE"/>
              <a:t> (Joshua Greene)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8800" y="1473444"/>
            <a:ext cx="10107300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2000" err="1"/>
              <a:t>Pada</a:t>
            </a:r>
            <a:r>
              <a:rPr lang="de-DE" sz="2000"/>
              <a:t> </a:t>
            </a:r>
            <a:r>
              <a:rPr lang="de-DE" sz="2000" err="1"/>
              <a:t>saat</a:t>
            </a:r>
            <a:r>
              <a:rPr lang="de-DE" sz="2000"/>
              <a:t> </a:t>
            </a:r>
            <a:r>
              <a:rPr lang="de-DE" sz="2000" err="1"/>
              <a:t>kapan</a:t>
            </a:r>
            <a:r>
              <a:rPr lang="de-DE" sz="2000"/>
              <a:t> </a:t>
            </a:r>
            <a:r>
              <a:rPr lang="de-DE" sz="2000" i="1" err="1"/>
              <a:t>sacrificial</a:t>
            </a:r>
            <a:r>
              <a:rPr lang="de-DE" sz="2000" i="1"/>
              <a:t> </a:t>
            </a:r>
            <a:r>
              <a:rPr lang="de-DE" sz="2000" i="1" err="1"/>
              <a:t>harm</a:t>
            </a:r>
            <a:r>
              <a:rPr lang="de-DE" sz="2000"/>
              <a:t> </a:t>
            </a:r>
            <a:r>
              <a:rPr lang="de-DE" sz="2000" err="1"/>
              <a:t>dapat</a:t>
            </a:r>
            <a:r>
              <a:rPr lang="de-DE" sz="2000"/>
              <a:t> </a:t>
            </a:r>
            <a:r>
              <a:rPr lang="de-DE" sz="2000" err="1"/>
              <a:t>diterima</a:t>
            </a:r>
            <a:r>
              <a:rPr lang="de-DE" sz="2000"/>
              <a:t> </a:t>
            </a:r>
            <a:r>
              <a:rPr lang="de-DE" sz="2000" err="1"/>
              <a:t>secara</a:t>
            </a:r>
            <a:r>
              <a:rPr lang="de-DE" sz="2000"/>
              <a:t> </a:t>
            </a:r>
            <a:r>
              <a:rPr lang="de-DE" sz="2000" err="1"/>
              <a:t>moral</a:t>
            </a:r>
            <a:r>
              <a:rPr lang="de-DE" sz="2000"/>
              <a:t>?</a:t>
            </a:r>
            <a:endParaRPr lang="en-US"/>
          </a:p>
          <a:p>
            <a:pPr marL="611505" lvl="1" indent="-203835"/>
            <a:r>
              <a:rPr lang="de-DE" sz="1600" err="1"/>
              <a:t>Ketika</a:t>
            </a:r>
            <a:r>
              <a:rPr lang="de-DE" sz="1600"/>
              <a:t> </a:t>
            </a:r>
            <a:r>
              <a:rPr lang="de-DE" sz="1600" err="1"/>
              <a:t>individu</a:t>
            </a:r>
            <a:r>
              <a:rPr lang="de-DE" sz="1600"/>
              <a:t> </a:t>
            </a:r>
            <a:r>
              <a:rPr lang="de-DE" sz="1600" b="1" err="1"/>
              <a:t>kurang</a:t>
            </a:r>
            <a:r>
              <a:rPr lang="de-DE" sz="1600" b="1"/>
              <a:t> </a:t>
            </a:r>
            <a:r>
              <a:rPr lang="de-DE" sz="1600" b="1" err="1"/>
              <a:t>terlibat</a:t>
            </a:r>
            <a:r>
              <a:rPr lang="de-DE" sz="1600" b="1"/>
              <a:t> </a:t>
            </a:r>
            <a:r>
              <a:rPr lang="de-DE" sz="1600" b="1" err="1"/>
              <a:t>secara</a:t>
            </a:r>
            <a:r>
              <a:rPr lang="de-DE" sz="1600" b="1"/>
              <a:t> „</a:t>
            </a:r>
            <a:r>
              <a:rPr lang="de-DE" sz="1600" b="1" err="1"/>
              <a:t>langsung</a:t>
            </a:r>
            <a:r>
              <a:rPr lang="de-DE" sz="1600" b="1"/>
              <a:t>“ </a:t>
            </a:r>
            <a:r>
              <a:rPr lang="de-DE" sz="1600"/>
              <a:t>(</a:t>
            </a:r>
            <a:r>
              <a:rPr lang="de-DE" sz="1600" i="1"/>
              <a:t>personal </a:t>
            </a:r>
            <a:r>
              <a:rPr lang="de-DE" sz="1600" i="1" err="1"/>
              <a:t>force</a:t>
            </a:r>
            <a:r>
              <a:rPr lang="de-DE" sz="1600"/>
              <a:t>).</a:t>
            </a:r>
            <a:endParaRPr lang="de-DE" sz="1600">
              <a:cs typeface="Arial" panose="020B0604020202020204"/>
            </a:endParaRPr>
          </a:p>
          <a:p>
            <a:pPr marL="611505" lvl="1" indent="-203835"/>
            <a:r>
              <a:rPr lang="de-DE" sz="1600"/>
              <a:t>...</a:t>
            </a:r>
            <a:r>
              <a:rPr lang="de-DE" sz="1600" err="1"/>
              <a:t>maka</a:t>
            </a:r>
            <a:r>
              <a:rPr lang="de-DE" sz="1600"/>
              <a:t> </a:t>
            </a:r>
            <a:r>
              <a:rPr lang="de-DE" sz="1600" i="1" err="1"/>
              <a:t>sacrificial</a:t>
            </a:r>
            <a:r>
              <a:rPr lang="de-DE" sz="1600" i="1"/>
              <a:t> </a:t>
            </a:r>
            <a:r>
              <a:rPr lang="de-DE" sz="1600" i="1" err="1"/>
              <a:t>harm</a:t>
            </a:r>
            <a:r>
              <a:rPr lang="de-DE" sz="1600" i="1"/>
              <a:t> </a:t>
            </a:r>
            <a:r>
              <a:rPr lang="de-DE" sz="1600" err="1"/>
              <a:t>dapat</a:t>
            </a:r>
            <a:r>
              <a:rPr lang="de-DE" sz="1600"/>
              <a:t> </a:t>
            </a:r>
            <a:r>
              <a:rPr lang="de-DE" sz="1600" err="1"/>
              <a:t>diterima</a:t>
            </a:r>
            <a:r>
              <a:rPr lang="de-DE" sz="1600"/>
              <a:t> </a:t>
            </a:r>
            <a:r>
              <a:rPr lang="de-DE" sz="1600" err="1"/>
              <a:t>secara</a:t>
            </a:r>
            <a:r>
              <a:rPr lang="de-DE" sz="1600"/>
              <a:t> </a:t>
            </a:r>
            <a:r>
              <a:rPr lang="de-DE" sz="1600" err="1"/>
              <a:t>moral</a:t>
            </a:r>
            <a:r>
              <a:rPr lang="de-DE" sz="1600"/>
              <a:t> </a:t>
            </a:r>
            <a:r>
              <a:rPr lang="de-DE" sz="1600" err="1"/>
              <a:t>dengan</a:t>
            </a:r>
            <a:r>
              <a:rPr lang="de-DE" sz="1600"/>
              <a:t> </a:t>
            </a:r>
            <a:r>
              <a:rPr lang="de-DE" sz="1600" err="1"/>
              <a:t>urutan</a:t>
            </a:r>
            <a:r>
              <a:rPr lang="de-DE" sz="1600"/>
              <a:t> </a:t>
            </a:r>
            <a:r>
              <a:rPr lang="de-DE" sz="1600" b="1" i="1"/>
              <a:t>switch – loop – </a:t>
            </a:r>
            <a:r>
              <a:rPr lang="de-DE" sz="1600" b="1" i="1" err="1"/>
              <a:t>footbridge</a:t>
            </a:r>
            <a:r>
              <a:rPr lang="de-DE" sz="1600" b="1" i="1"/>
              <a:t>. </a:t>
            </a:r>
            <a:endParaRPr lang="de-DE" sz="1600" b="1" i="1">
              <a:cs typeface="Arial" panose="020B0604020202020204"/>
            </a:endParaRPr>
          </a:p>
          <a:p>
            <a:pPr marL="611505" lvl="1" indent="-203835"/>
            <a:r>
              <a:rPr lang="de-DE" sz="1600"/>
              <a:t>Pola </a:t>
            </a:r>
            <a:r>
              <a:rPr lang="de-DE" sz="1600" err="1"/>
              <a:t>ini</a:t>
            </a:r>
            <a:r>
              <a:rPr lang="de-DE" sz="1600"/>
              <a:t> </a:t>
            </a:r>
            <a:r>
              <a:rPr lang="de-DE" sz="1600" b="1"/>
              <a:t>universal, </a:t>
            </a:r>
            <a:r>
              <a:rPr lang="de-DE" sz="1600" b="1" err="1"/>
              <a:t>ditemukan</a:t>
            </a:r>
            <a:r>
              <a:rPr lang="de-DE" sz="1600" b="1"/>
              <a:t> di </a:t>
            </a:r>
            <a:r>
              <a:rPr lang="de-DE" sz="1600" b="1" err="1"/>
              <a:t>banyak</a:t>
            </a:r>
            <a:r>
              <a:rPr lang="de-DE" sz="1600" b="1"/>
              <a:t> </a:t>
            </a:r>
            <a:r>
              <a:rPr lang="de-DE" sz="1600" b="1" err="1"/>
              <a:t>negara</a:t>
            </a:r>
            <a:r>
              <a:rPr lang="de-DE" sz="1600" b="1"/>
              <a:t> </a:t>
            </a:r>
            <a:r>
              <a:rPr lang="de-DE" sz="1600"/>
              <a:t>(Awad et al., 2020) – </a:t>
            </a:r>
            <a:r>
              <a:rPr lang="de-DE" sz="1600" err="1"/>
              <a:t>dan</a:t>
            </a:r>
            <a:r>
              <a:rPr lang="de-DE" sz="1600"/>
              <a:t> </a:t>
            </a:r>
            <a:r>
              <a:rPr lang="de-DE" sz="1600" b="1" err="1"/>
              <a:t>telah</a:t>
            </a:r>
            <a:r>
              <a:rPr lang="de-DE" sz="1600" b="1"/>
              <a:t> </a:t>
            </a:r>
            <a:r>
              <a:rPr lang="de-DE" sz="1600" b="1" err="1"/>
              <a:t>direplikasi</a:t>
            </a:r>
            <a:r>
              <a:rPr lang="de-DE" sz="1600" b="1"/>
              <a:t> </a:t>
            </a:r>
            <a:r>
              <a:rPr lang="de-DE" sz="1600"/>
              <a:t>di </a:t>
            </a:r>
            <a:r>
              <a:rPr lang="de-DE" sz="1600" err="1"/>
              <a:t>riset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err="1"/>
              <a:t>lain</a:t>
            </a:r>
            <a:r>
              <a:rPr lang="de-DE" sz="1600"/>
              <a:t> (</a:t>
            </a:r>
            <a:r>
              <a:rPr lang="de-DE" sz="1600" err="1"/>
              <a:t>Bago</a:t>
            </a:r>
            <a:r>
              <a:rPr lang="de-DE" sz="1600"/>
              <a:t>, et al., 2022).</a:t>
            </a:r>
            <a:endParaRPr lang="de-DE" sz="1600">
              <a:cs typeface="Arial" panose="020B0604020202020204"/>
            </a:endParaRPr>
          </a:p>
          <a:p>
            <a:pPr marL="203835" indent="-203835"/>
            <a:r>
              <a:rPr lang="de-DE" sz="2000" err="1"/>
              <a:t>Dengan</a:t>
            </a:r>
            <a:r>
              <a:rPr lang="de-DE" sz="2000"/>
              <a:t> </a:t>
            </a:r>
            <a:r>
              <a:rPr lang="de-DE" sz="2000" err="1"/>
              <a:t>menggunakan</a:t>
            </a:r>
            <a:r>
              <a:rPr lang="de-DE" sz="2000"/>
              <a:t> fMRI </a:t>
            </a:r>
            <a:r>
              <a:rPr lang="de-DE" sz="2000" err="1"/>
              <a:t>pada</a:t>
            </a:r>
            <a:r>
              <a:rPr lang="de-DE" sz="2000"/>
              <a:t> </a:t>
            </a:r>
            <a:r>
              <a:rPr lang="de-DE" sz="2000" err="1"/>
              <a:t>partisipan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diberikan</a:t>
            </a:r>
            <a:r>
              <a:rPr lang="de-DE" sz="2000"/>
              <a:t> </a:t>
            </a:r>
            <a:r>
              <a:rPr lang="de-DE" sz="2000" i="1" err="1"/>
              <a:t>trolley</a:t>
            </a:r>
            <a:r>
              <a:rPr lang="de-DE" sz="2000" i="1"/>
              <a:t> </a:t>
            </a:r>
            <a:r>
              <a:rPr lang="de-DE" sz="2000" i="1" err="1"/>
              <a:t>problems</a:t>
            </a:r>
            <a:r>
              <a:rPr lang="de-DE" sz="2000" i="1"/>
              <a:t>, </a:t>
            </a:r>
            <a:r>
              <a:rPr lang="de-DE" sz="2000"/>
              <a:t>Greene </a:t>
            </a:r>
            <a:r>
              <a:rPr lang="de-DE" sz="2000" err="1"/>
              <a:t>dan</a:t>
            </a:r>
            <a:r>
              <a:rPr lang="de-DE" sz="2000"/>
              <a:t> </a:t>
            </a:r>
            <a:r>
              <a:rPr lang="de-DE" sz="2000" err="1"/>
              <a:t>kolega</a:t>
            </a:r>
            <a:r>
              <a:rPr lang="de-DE" sz="2000"/>
              <a:t> (2001) </a:t>
            </a:r>
            <a:r>
              <a:rPr lang="de-DE" sz="2000" err="1"/>
              <a:t>menunjukkan</a:t>
            </a:r>
            <a:r>
              <a:rPr lang="de-DE" sz="2000"/>
              <a:t> </a:t>
            </a:r>
            <a:r>
              <a:rPr lang="de-DE" sz="2000" err="1"/>
              <a:t>bahwa</a:t>
            </a:r>
            <a:r>
              <a:rPr lang="de-DE" sz="2000"/>
              <a:t> </a:t>
            </a:r>
            <a:r>
              <a:rPr lang="de-DE" sz="2000" err="1"/>
              <a:t>penilaian</a:t>
            </a:r>
            <a:r>
              <a:rPr lang="de-DE" sz="2000"/>
              <a:t> </a:t>
            </a:r>
            <a:r>
              <a:rPr lang="de-DE" sz="2000" err="1"/>
              <a:t>moral</a:t>
            </a:r>
            <a:r>
              <a:rPr lang="de-DE" sz="2000"/>
              <a:t> </a:t>
            </a:r>
            <a:r>
              <a:rPr lang="de-DE" sz="2000" err="1"/>
              <a:t>terdiri</a:t>
            </a:r>
            <a:r>
              <a:rPr lang="de-DE" sz="2000"/>
              <a:t> </a:t>
            </a:r>
            <a:r>
              <a:rPr lang="de-DE" sz="2000" err="1"/>
              <a:t>dari</a:t>
            </a:r>
            <a:r>
              <a:rPr lang="de-DE" sz="2000"/>
              <a:t> </a:t>
            </a:r>
            <a:r>
              <a:rPr lang="de-DE" sz="2000" b="1" err="1"/>
              <a:t>dua</a:t>
            </a:r>
            <a:r>
              <a:rPr lang="de-DE" sz="2000" b="1"/>
              <a:t> </a:t>
            </a:r>
            <a:r>
              <a:rPr lang="de-DE" sz="2000" b="1" err="1"/>
              <a:t>sistem</a:t>
            </a:r>
            <a:r>
              <a:rPr lang="de-DE" sz="2000"/>
              <a:t>:</a:t>
            </a:r>
            <a:endParaRPr lang="de-DE" sz="2000">
              <a:cs typeface="Arial" panose="020B0604020202020204"/>
            </a:endParaRPr>
          </a:p>
          <a:p>
            <a:pPr marL="611505" lvl="1" indent="-203835"/>
            <a:r>
              <a:rPr lang="de-DE" sz="1600" b="1" i="1" err="1"/>
              <a:t>Sistem</a:t>
            </a:r>
            <a:r>
              <a:rPr lang="de-DE" sz="1600" b="1" i="1"/>
              <a:t> 1 (</a:t>
            </a:r>
            <a:r>
              <a:rPr lang="de-DE" sz="1600" b="1" i="1" err="1"/>
              <a:t>intuitif</a:t>
            </a:r>
            <a:r>
              <a:rPr lang="de-DE" sz="1600" b="1" i="1"/>
              <a:t>): </a:t>
            </a:r>
            <a:r>
              <a:rPr lang="de-DE" sz="1600" err="1"/>
              <a:t>ketika</a:t>
            </a:r>
            <a:r>
              <a:rPr lang="de-DE" sz="1600"/>
              <a:t> </a:t>
            </a:r>
            <a:r>
              <a:rPr lang="de-DE" sz="1600" err="1"/>
              <a:t>dihadapkan</a:t>
            </a:r>
            <a:r>
              <a:rPr lang="de-DE" sz="1600"/>
              <a:t> </a:t>
            </a:r>
            <a:r>
              <a:rPr lang="de-DE" sz="1600" err="1"/>
              <a:t>dengan</a:t>
            </a:r>
            <a:r>
              <a:rPr lang="de-DE" sz="1600"/>
              <a:t> </a:t>
            </a:r>
            <a:r>
              <a:rPr lang="de-DE" sz="1600" err="1"/>
              <a:t>skenario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b="1" i="1" err="1"/>
              <a:t>highly</a:t>
            </a:r>
            <a:r>
              <a:rPr lang="de-DE" sz="1600" b="1" i="1"/>
              <a:t> personal</a:t>
            </a:r>
            <a:r>
              <a:rPr lang="de-DE" sz="1600" i="1"/>
              <a:t> </a:t>
            </a:r>
            <a:r>
              <a:rPr lang="de-DE" sz="1600"/>
              <a:t>(</a:t>
            </a:r>
            <a:r>
              <a:rPr lang="de-DE" sz="1600" i="1" err="1"/>
              <a:t>footbridge</a:t>
            </a:r>
            <a:r>
              <a:rPr lang="de-DE" sz="1600"/>
              <a:t>) </a:t>
            </a:r>
            <a:r>
              <a:rPr lang="de-DE" sz="1600" err="1"/>
              <a:t>bagian</a:t>
            </a:r>
            <a:r>
              <a:rPr lang="de-DE" sz="1600"/>
              <a:t> </a:t>
            </a:r>
            <a:r>
              <a:rPr lang="de-DE" sz="1600" err="1"/>
              <a:t>otak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err="1"/>
              <a:t>bertanggung</a:t>
            </a:r>
            <a:r>
              <a:rPr lang="de-DE" sz="1600"/>
              <a:t> </a:t>
            </a:r>
            <a:r>
              <a:rPr lang="de-DE" sz="1600" err="1"/>
              <a:t>jawab</a:t>
            </a:r>
            <a:r>
              <a:rPr lang="de-DE" sz="1600"/>
              <a:t> </a:t>
            </a:r>
            <a:r>
              <a:rPr lang="de-DE" sz="1600" err="1"/>
              <a:t>atas</a:t>
            </a:r>
            <a:r>
              <a:rPr lang="de-DE" sz="1600"/>
              <a:t> </a:t>
            </a:r>
            <a:r>
              <a:rPr lang="de-DE" sz="1600" err="1"/>
              <a:t>regulasi</a:t>
            </a:r>
            <a:r>
              <a:rPr lang="de-DE" sz="1600"/>
              <a:t> </a:t>
            </a:r>
            <a:r>
              <a:rPr lang="de-DE" sz="1600" err="1"/>
              <a:t>emosi</a:t>
            </a:r>
            <a:r>
              <a:rPr lang="de-DE" sz="1600"/>
              <a:t> </a:t>
            </a:r>
            <a:r>
              <a:rPr lang="de-DE" sz="1600" err="1"/>
              <a:t>berpendar</a:t>
            </a:r>
            <a:r>
              <a:rPr lang="de-DE" sz="1600"/>
              <a:t>. </a:t>
            </a:r>
            <a:r>
              <a:rPr lang="de-DE" sz="1600" err="1"/>
              <a:t>Begitu</a:t>
            </a:r>
            <a:r>
              <a:rPr lang="de-DE" sz="1600"/>
              <a:t> </a:t>
            </a:r>
            <a:r>
              <a:rPr lang="de-DE" sz="1600" err="1"/>
              <a:t>juga</a:t>
            </a:r>
            <a:r>
              <a:rPr lang="de-DE" sz="1600"/>
              <a:t> </a:t>
            </a:r>
            <a:r>
              <a:rPr lang="de-DE" sz="1600" err="1"/>
              <a:t>ketika</a:t>
            </a:r>
            <a:r>
              <a:rPr lang="de-DE" sz="1600"/>
              <a:t> </a:t>
            </a:r>
            <a:r>
              <a:rPr lang="de-DE" sz="1600" err="1"/>
              <a:t>partisipan</a:t>
            </a:r>
            <a:r>
              <a:rPr lang="de-DE" sz="1600"/>
              <a:t> </a:t>
            </a:r>
            <a:r>
              <a:rPr lang="de-DE" sz="1600" err="1"/>
              <a:t>memilih</a:t>
            </a:r>
            <a:r>
              <a:rPr lang="de-DE" sz="1600"/>
              <a:t> </a:t>
            </a:r>
            <a:r>
              <a:rPr lang="de-DE" sz="1600" err="1"/>
              <a:t>keputusan</a:t>
            </a:r>
            <a:r>
              <a:rPr lang="de-DE" sz="1600"/>
              <a:t> </a:t>
            </a:r>
            <a:r>
              <a:rPr lang="de-DE" sz="1600" err="1"/>
              <a:t>moral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err="1"/>
              <a:t>sifatnya</a:t>
            </a:r>
            <a:r>
              <a:rPr lang="de-DE" sz="1600"/>
              <a:t> </a:t>
            </a:r>
            <a:r>
              <a:rPr lang="de-DE" sz="1600" b="1" i="1" err="1"/>
              <a:t>deontologis</a:t>
            </a:r>
            <a:r>
              <a:rPr lang="de-DE" sz="1600"/>
              <a:t>.</a:t>
            </a:r>
            <a:endParaRPr lang="de-DE" sz="1600">
              <a:cs typeface="Arial"/>
            </a:endParaRPr>
          </a:p>
          <a:p>
            <a:pPr marL="611505" lvl="1" indent="-203835"/>
            <a:r>
              <a:rPr lang="de-DE" sz="1600" b="1" i="1" err="1"/>
              <a:t>Sistem</a:t>
            </a:r>
            <a:r>
              <a:rPr lang="de-DE" sz="1600" b="1" i="1"/>
              <a:t> 2 (</a:t>
            </a:r>
            <a:r>
              <a:rPr lang="de-DE" sz="1600" b="1" i="1" err="1"/>
              <a:t>rasional</a:t>
            </a:r>
            <a:r>
              <a:rPr lang="de-DE" sz="1600" b="1" i="1"/>
              <a:t>): </a:t>
            </a:r>
            <a:r>
              <a:rPr lang="de-DE" sz="1600" err="1"/>
              <a:t>ketika</a:t>
            </a:r>
            <a:r>
              <a:rPr lang="de-DE" sz="1600"/>
              <a:t> </a:t>
            </a:r>
            <a:r>
              <a:rPr lang="de-DE" sz="1600" err="1"/>
              <a:t>keputusan</a:t>
            </a:r>
            <a:r>
              <a:rPr lang="de-DE" sz="1600"/>
              <a:t> </a:t>
            </a:r>
            <a:r>
              <a:rPr lang="de-DE" sz="1600" err="1"/>
              <a:t>moral</a:t>
            </a:r>
            <a:r>
              <a:rPr lang="de-DE" sz="1600"/>
              <a:t> </a:t>
            </a:r>
            <a:r>
              <a:rPr lang="de-DE" sz="1600" b="1" i="1" err="1"/>
              <a:t>less</a:t>
            </a:r>
            <a:r>
              <a:rPr lang="de-DE" sz="1600" b="1" i="1"/>
              <a:t> personal</a:t>
            </a:r>
            <a:r>
              <a:rPr lang="de-DE" sz="1600" i="1"/>
              <a:t> </a:t>
            </a:r>
            <a:r>
              <a:rPr lang="de-DE" sz="1600"/>
              <a:t>(</a:t>
            </a:r>
            <a:r>
              <a:rPr lang="de-DE" sz="1600" i="1"/>
              <a:t>switch</a:t>
            </a:r>
            <a:r>
              <a:rPr lang="de-DE" sz="1600"/>
              <a:t>), </a:t>
            </a:r>
            <a:r>
              <a:rPr lang="de-DE" sz="1600" err="1"/>
              <a:t>region</a:t>
            </a:r>
            <a:r>
              <a:rPr lang="de-DE" sz="1600"/>
              <a:t> </a:t>
            </a:r>
            <a:r>
              <a:rPr lang="de-DE" sz="1600" err="1"/>
              <a:t>otak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err="1"/>
              <a:t>aktif</a:t>
            </a:r>
            <a:r>
              <a:rPr lang="de-DE" sz="1600"/>
              <a:t> </a:t>
            </a:r>
            <a:r>
              <a:rPr lang="de-DE" sz="1600" err="1"/>
              <a:t>adalah</a:t>
            </a:r>
            <a:r>
              <a:rPr lang="de-DE" sz="1600"/>
              <a:t> </a:t>
            </a:r>
            <a:r>
              <a:rPr lang="de-DE" sz="1600" i="1" err="1"/>
              <a:t>controlled</a:t>
            </a:r>
            <a:r>
              <a:rPr lang="de-DE" sz="1600" i="1"/>
              <a:t> </a:t>
            </a:r>
            <a:r>
              <a:rPr lang="de-DE" sz="1600" i="1" err="1"/>
              <a:t>reasoning</a:t>
            </a:r>
            <a:r>
              <a:rPr lang="de-DE" sz="1600" i="1"/>
              <a:t>. </a:t>
            </a:r>
            <a:r>
              <a:rPr lang="de-DE" sz="1600" err="1"/>
              <a:t>Proses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err="1"/>
              <a:t>sama</a:t>
            </a:r>
            <a:r>
              <a:rPr lang="de-DE" sz="1600"/>
              <a:t> </a:t>
            </a:r>
            <a:r>
              <a:rPr lang="de-DE" sz="1600" err="1"/>
              <a:t>terjadi</a:t>
            </a:r>
            <a:r>
              <a:rPr lang="de-DE" sz="1600"/>
              <a:t> </a:t>
            </a:r>
            <a:r>
              <a:rPr lang="de-DE" sz="1600" err="1"/>
              <a:t>ketika</a:t>
            </a:r>
            <a:r>
              <a:rPr lang="de-DE" sz="1600"/>
              <a:t> </a:t>
            </a:r>
            <a:r>
              <a:rPr lang="de-DE" sz="1600" err="1"/>
              <a:t>partisipan</a:t>
            </a:r>
            <a:r>
              <a:rPr lang="de-DE" sz="1600"/>
              <a:t> </a:t>
            </a:r>
            <a:r>
              <a:rPr lang="de-DE" sz="1600" err="1"/>
              <a:t>membuat</a:t>
            </a:r>
            <a:r>
              <a:rPr lang="de-DE" sz="1600"/>
              <a:t> </a:t>
            </a:r>
            <a:r>
              <a:rPr lang="de-DE" sz="1600" err="1"/>
              <a:t>keputusan</a:t>
            </a:r>
            <a:r>
              <a:rPr lang="de-DE" sz="1600"/>
              <a:t> </a:t>
            </a:r>
            <a:r>
              <a:rPr lang="de-DE" sz="1600" err="1"/>
              <a:t>moral</a:t>
            </a:r>
            <a:r>
              <a:rPr lang="de-DE" sz="1600"/>
              <a:t> </a:t>
            </a:r>
            <a:r>
              <a:rPr lang="de-DE" sz="1600" err="1"/>
              <a:t>yang</a:t>
            </a:r>
            <a:r>
              <a:rPr lang="de-DE" sz="1600"/>
              <a:t> </a:t>
            </a:r>
            <a:r>
              <a:rPr lang="de-DE" sz="1600" err="1"/>
              <a:t>sifatnya</a:t>
            </a:r>
            <a:r>
              <a:rPr lang="de-DE" sz="1600"/>
              <a:t> </a:t>
            </a:r>
            <a:r>
              <a:rPr lang="de-DE" sz="1600" b="1" i="1" err="1"/>
              <a:t>consequentialist</a:t>
            </a:r>
            <a:r>
              <a:rPr lang="de-DE" sz="1600" b="1"/>
              <a:t> </a:t>
            </a:r>
            <a:r>
              <a:rPr lang="de-DE" sz="1600"/>
              <a:t>(</a:t>
            </a:r>
            <a:r>
              <a:rPr lang="de-DE" sz="1600" err="1"/>
              <a:t>utilitarian</a:t>
            </a:r>
            <a:r>
              <a:rPr lang="de-DE" sz="1600"/>
              <a:t>).</a:t>
            </a:r>
            <a:endParaRPr lang="de-DE" sz="1600">
              <a:cs typeface="Arial"/>
            </a:endParaRPr>
          </a:p>
          <a:p>
            <a:pPr marL="203835" indent="-203835"/>
            <a:r>
              <a:rPr lang="de-DE" sz="2000" err="1"/>
              <a:t>Artinya</a:t>
            </a:r>
            <a:r>
              <a:rPr lang="de-DE" sz="2000"/>
              <a:t>, </a:t>
            </a:r>
            <a:r>
              <a:rPr lang="de-DE" sz="2000" err="1"/>
              <a:t>rute</a:t>
            </a:r>
            <a:r>
              <a:rPr lang="de-DE" sz="2000"/>
              <a:t> </a:t>
            </a:r>
            <a:r>
              <a:rPr lang="de-DE" sz="2000" err="1"/>
              <a:t>pemrosesan</a:t>
            </a:r>
            <a:r>
              <a:rPr lang="de-DE" sz="2000"/>
              <a:t> </a:t>
            </a:r>
            <a:r>
              <a:rPr lang="de-DE" sz="2000" err="1"/>
              <a:t>dalam</a:t>
            </a:r>
            <a:r>
              <a:rPr lang="de-DE" sz="2000"/>
              <a:t> </a:t>
            </a:r>
            <a:r>
              <a:rPr lang="de-DE" sz="2000" err="1"/>
              <a:t>penalaran</a:t>
            </a:r>
            <a:r>
              <a:rPr lang="de-DE" sz="2000"/>
              <a:t> </a:t>
            </a:r>
            <a:r>
              <a:rPr lang="de-DE" sz="2000" err="1"/>
              <a:t>moral</a:t>
            </a:r>
            <a:r>
              <a:rPr lang="de-DE" sz="2000"/>
              <a:t> </a:t>
            </a:r>
            <a:r>
              <a:rPr lang="de-DE" sz="2000" b="1" i="1" err="1"/>
              <a:t>tidak</a:t>
            </a:r>
            <a:r>
              <a:rPr lang="de-DE" sz="2000" b="1" i="1"/>
              <a:t> </a:t>
            </a:r>
            <a:r>
              <a:rPr lang="de-DE" sz="2000" b="1" i="1" err="1"/>
              <a:t>tunggal</a:t>
            </a:r>
            <a:r>
              <a:rPr lang="de-DE" sz="2000" b="1"/>
              <a:t> </a:t>
            </a:r>
            <a:r>
              <a:rPr lang="de-DE" sz="2000" err="1"/>
              <a:t>seperti</a:t>
            </a:r>
            <a:r>
              <a:rPr lang="de-DE" sz="2000"/>
              <a:t> </a:t>
            </a:r>
            <a:r>
              <a:rPr lang="de-DE" sz="2000" err="1"/>
              <a:t>asumsi</a:t>
            </a:r>
            <a:r>
              <a:rPr lang="de-DE" sz="2000"/>
              <a:t> </a:t>
            </a:r>
            <a:r>
              <a:rPr lang="de-DE" sz="2000" err="1"/>
              <a:t>dua</a:t>
            </a:r>
            <a:r>
              <a:rPr lang="de-DE" sz="2000"/>
              <a:t> </a:t>
            </a:r>
            <a:r>
              <a:rPr lang="de-DE" sz="2000" err="1"/>
              <a:t>teori</a:t>
            </a:r>
            <a:r>
              <a:rPr lang="de-DE" sz="2000"/>
              <a:t> </a:t>
            </a:r>
            <a:r>
              <a:rPr lang="de-DE" sz="2000" err="1"/>
              <a:t>sebelumnya</a:t>
            </a:r>
            <a:r>
              <a:rPr lang="de-DE" sz="2000"/>
              <a:t>.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 err="1"/>
              <a:t>Perbedaan</a:t>
            </a:r>
            <a:r>
              <a:rPr lang="de-DE" sz="2000"/>
              <a:t> </a:t>
            </a:r>
            <a:r>
              <a:rPr lang="de-DE" sz="2000" err="1"/>
              <a:t>rute</a:t>
            </a:r>
            <a:r>
              <a:rPr lang="de-DE" sz="2000"/>
              <a:t> </a:t>
            </a:r>
            <a:r>
              <a:rPr lang="de-DE" sz="2000" err="1"/>
              <a:t>ini</a:t>
            </a:r>
            <a:r>
              <a:rPr lang="de-DE" sz="2000"/>
              <a:t> </a:t>
            </a:r>
            <a:r>
              <a:rPr lang="de-DE" sz="2000" err="1"/>
              <a:t>dapat</a:t>
            </a:r>
            <a:r>
              <a:rPr lang="de-DE" sz="2000"/>
              <a:t> </a:t>
            </a:r>
            <a:r>
              <a:rPr lang="de-DE" sz="2000" err="1"/>
              <a:t>dijelaskan</a:t>
            </a:r>
            <a:r>
              <a:rPr lang="de-DE" sz="2000"/>
              <a:t> </a:t>
            </a:r>
            <a:r>
              <a:rPr lang="de-DE" sz="2000" err="1"/>
              <a:t>secara</a:t>
            </a:r>
            <a:r>
              <a:rPr lang="de-DE" sz="2000"/>
              <a:t> </a:t>
            </a:r>
            <a:r>
              <a:rPr lang="de-DE" sz="2000" err="1"/>
              <a:t>fisiologis</a:t>
            </a:r>
            <a:r>
              <a:rPr lang="de-DE" sz="2000"/>
              <a:t>.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 err="1"/>
              <a:t>Inilah</a:t>
            </a:r>
            <a:r>
              <a:rPr lang="de-DE" sz="2000"/>
              <a:t> </a:t>
            </a:r>
            <a:r>
              <a:rPr lang="de-DE" sz="2000" err="1"/>
              <a:t>mengapa</a:t>
            </a:r>
            <a:r>
              <a:rPr lang="de-DE" sz="2000"/>
              <a:t> </a:t>
            </a:r>
            <a:r>
              <a:rPr lang="de-DE" sz="2000" err="1"/>
              <a:t>riset</a:t>
            </a:r>
            <a:r>
              <a:rPr lang="de-DE" sz="2000"/>
              <a:t> Greene </a:t>
            </a:r>
            <a:r>
              <a:rPr lang="de-DE" sz="2000" err="1"/>
              <a:t>dan</a:t>
            </a:r>
            <a:r>
              <a:rPr lang="de-DE" sz="2000"/>
              <a:t> </a:t>
            </a:r>
            <a:r>
              <a:rPr lang="de-DE" sz="2000" err="1"/>
              <a:t>kolega</a:t>
            </a:r>
            <a:r>
              <a:rPr lang="de-DE" sz="2000"/>
              <a:t> (2001) </a:t>
            </a:r>
            <a:r>
              <a:rPr lang="de-DE" sz="2000" err="1"/>
              <a:t>ini</a:t>
            </a:r>
            <a:r>
              <a:rPr lang="de-DE" sz="2000"/>
              <a:t> </a:t>
            </a:r>
            <a:r>
              <a:rPr lang="de-DE" sz="2000" err="1"/>
              <a:t>sangat</a:t>
            </a:r>
            <a:r>
              <a:rPr lang="de-DE" sz="2000"/>
              <a:t> </a:t>
            </a:r>
            <a:r>
              <a:rPr lang="de-DE" sz="2000" err="1"/>
              <a:t>luas</a:t>
            </a:r>
            <a:r>
              <a:rPr lang="de-DE" sz="2000"/>
              <a:t> </a:t>
            </a:r>
            <a:r>
              <a:rPr lang="de-DE" sz="2000" err="1"/>
              <a:t>pengaruhnya</a:t>
            </a:r>
            <a:r>
              <a:rPr lang="de-DE" sz="2000"/>
              <a:t>.</a:t>
            </a:r>
            <a:endParaRPr lang="de-DE" sz="2000">
              <a:cs typeface="Arial" panose="020B0604020202020204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9C71EFB-1570-D47B-6ADE-5306389BD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908" y="1896348"/>
            <a:ext cx="7224183" cy="392660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707B1EC-D49F-4360-A409-C88DCE5E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091" y="104731"/>
            <a:ext cx="3181088" cy="17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Topik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7BF27A33-E4D9-46A4-AAF9-A8359D205F71}"/>
              </a:ext>
            </a:extLst>
          </p:cNvPr>
          <p:cNvSpPr txBox="1">
            <a:spLocks/>
          </p:cNvSpPr>
          <p:nvPr/>
        </p:nvSpPr>
        <p:spPr>
          <a:xfrm>
            <a:off x="446088" y="2967754"/>
            <a:ext cx="7605487" cy="29845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03890" indent="-203890" algn="l" defTabSz="815557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2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835" indent="-203835"/>
            <a:r>
              <a:rPr lang="de-DE" sz="2000" err="1"/>
              <a:t>Pengantar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 err="1"/>
              <a:t>Apa</a:t>
            </a:r>
            <a:r>
              <a:rPr lang="de-DE" sz="2000"/>
              <a:t> </a:t>
            </a:r>
            <a:r>
              <a:rPr lang="de-DE" sz="2000" err="1"/>
              <a:t>definisi</a:t>
            </a:r>
            <a:r>
              <a:rPr lang="de-DE" sz="2000"/>
              <a:t> „Moral“ </a:t>
            </a:r>
            <a:r>
              <a:rPr lang="de-DE" sz="2000" err="1"/>
              <a:t>atau</a:t>
            </a:r>
            <a:r>
              <a:rPr lang="de-DE" sz="2000"/>
              <a:t> „</a:t>
            </a:r>
            <a:r>
              <a:rPr lang="de-DE" sz="2000" err="1"/>
              <a:t>Moralitas</a:t>
            </a:r>
            <a:r>
              <a:rPr lang="de-DE" sz="2000"/>
              <a:t>“?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/>
              <a:t>Area </a:t>
            </a:r>
            <a:r>
              <a:rPr lang="de-DE" sz="2000" err="1"/>
              <a:t>riset</a:t>
            </a:r>
            <a:r>
              <a:rPr lang="de-DE" sz="2000"/>
              <a:t> </a:t>
            </a:r>
            <a:r>
              <a:rPr lang="de-DE" sz="2000" err="1"/>
              <a:t>dalam</a:t>
            </a:r>
            <a:r>
              <a:rPr lang="de-DE" sz="2000"/>
              <a:t> </a:t>
            </a:r>
            <a:r>
              <a:rPr lang="de-DE" sz="2000" err="1"/>
              <a:t>kajian</a:t>
            </a:r>
            <a:r>
              <a:rPr lang="de-DE" sz="2000"/>
              <a:t> </a:t>
            </a:r>
            <a:r>
              <a:rPr lang="de-DE" sz="2000" err="1"/>
              <a:t>Psikologi</a:t>
            </a:r>
            <a:r>
              <a:rPr lang="de-DE" sz="2000"/>
              <a:t> Moral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 err="1"/>
              <a:t>Teori-teori</a:t>
            </a:r>
            <a:r>
              <a:rPr lang="de-DE" sz="2000"/>
              <a:t> </a:t>
            </a:r>
            <a:r>
              <a:rPr lang="de-DE" sz="2000" err="1"/>
              <a:t>utama</a:t>
            </a:r>
            <a:r>
              <a:rPr lang="de-DE" sz="2000"/>
              <a:t> </a:t>
            </a:r>
            <a:r>
              <a:rPr lang="de-DE" sz="2000" err="1"/>
              <a:t>dalam</a:t>
            </a:r>
            <a:r>
              <a:rPr lang="de-DE" sz="2000"/>
              <a:t> </a:t>
            </a:r>
            <a:r>
              <a:rPr lang="de-DE" sz="2000" err="1"/>
              <a:t>penalaran</a:t>
            </a:r>
            <a:r>
              <a:rPr lang="de-DE" sz="2000"/>
              <a:t> </a:t>
            </a:r>
            <a:r>
              <a:rPr lang="de-DE" sz="2000" err="1"/>
              <a:t>dan</a:t>
            </a:r>
            <a:r>
              <a:rPr lang="de-DE" sz="2000"/>
              <a:t> </a:t>
            </a:r>
            <a:r>
              <a:rPr lang="de-DE" sz="2000" err="1"/>
              <a:t>penilaian</a:t>
            </a:r>
            <a:r>
              <a:rPr lang="de-DE" sz="2000"/>
              <a:t> </a:t>
            </a:r>
            <a:r>
              <a:rPr lang="de-DE" sz="2000" err="1"/>
              <a:t>moral</a:t>
            </a:r>
            <a:r>
              <a:rPr lang="de-DE" sz="2000"/>
              <a:t>, </a:t>
            </a:r>
            <a:r>
              <a:rPr lang="de-DE" sz="2000" err="1"/>
              <a:t>serta</a:t>
            </a:r>
            <a:r>
              <a:rPr lang="de-DE" sz="2000"/>
              <a:t> </a:t>
            </a:r>
            <a:r>
              <a:rPr lang="de-DE" sz="2000" err="1"/>
              <a:t>kritiknya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 err="1"/>
              <a:t>Aspek</a:t>
            </a:r>
            <a:r>
              <a:rPr lang="de-DE" sz="2000"/>
              <a:t> </a:t>
            </a:r>
            <a:r>
              <a:rPr lang="de-DE" sz="2000" err="1"/>
              <a:t>terapan</a:t>
            </a:r>
            <a:r>
              <a:rPr lang="de-DE" sz="2000"/>
              <a:t> </a:t>
            </a:r>
            <a:r>
              <a:rPr lang="de-DE" sz="2000" err="1"/>
              <a:t>dari</a:t>
            </a:r>
            <a:r>
              <a:rPr lang="de-DE" sz="2000"/>
              <a:t> </a:t>
            </a:r>
            <a:r>
              <a:rPr lang="de-DE" sz="2000" err="1"/>
              <a:t>kajian</a:t>
            </a:r>
            <a:r>
              <a:rPr lang="de-DE" sz="2000"/>
              <a:t> </a:t>
            </a:r>
            <a:r>
              <a:rPr lang="de-DE" sz="2000" err="1"/>
              <a:t>Psikologi</a:t>
            </a:r>
            <a:r>
              <a:rPr lang="de-DE" sz="2000"/>
              <a:t> Moral</a:t>
            </a:r>
            <a:endParaRPr lang="de-DE" sz="2000">
              <a:cs typeface="Arial" panose="020B0604020202020204"/>
            </a:endParaRPr>
          </a:p>
          <a:p>
            <a:pPr marL="203835" indent="-203835"/>
            <a:endParaRPr lang="de-DE" sz="2000">
              <a:cs typeface="Arial" panose="020B0604020202020204"/>
            </a:endParaRPr>
          </a:p>
          <a:p>
            <a:pPr marL="203835" indent="-203835"/>
            <a:endParaRPr lang="de-DE" sz="20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62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Teori</a:t>
            </a:r>
            <a:r>
              <a:rPr lang="de-DE"/>
              <a:t> </a:t>
            </a:r>
            <a:r>
              <a:rPr lang="de-DE" err="1"/>
              <a:t>moralitas</a:t>
            </a:r>
            <a:r>
              <a:rPr lang="de-DE"/>
              <a:t> </a:t>
            </a:r>
            <a:r>
              <a:rPr lang="de-DE" err="1"/>
              <a:t>diadik</a:t>
            </a:r>
            <a:r>
              <a:rPr lang="de-DE"/>
              <a:t> (Chelsea Schein, Kurt Gray)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6377700" cy="4929187"/>
          </a:xfrm>
        </p:spPr>
        <p:txBody>
          <a:bodyPr/>
          <a:lstStyle/>
          <a:p>
            <a:r>
              <a:rPr lang="de-DE" sz="1800" err="1"/>
              <a:t>Pada</a:t>
            </a:r>
            <a:r>
              <a:rPr lang="de-DE" sz="1800"/>
              <a:t> </a:t>
            </a:r>
            <a:r>
              <a:rPr lang="de-DE" sz="1800" err="1"/>
              <a:t>dasarnya</a:t>
            </a:r>
            <a:r>
              <a:rPr lang="de-DE" sz="1800"/>
              <a:t>, </a:t>
            </a:r>
            <a:r>
              <a:rPr lang="de-DE" sz="1800" b="1" err="1"/>
              <a:t>esensi</a:t>
            </a:r>
            <a:r>
              <a:rPr lang="de-DE" sz="1800" b="1"/>
              <a:t> </a:t>
            </a:r>
            <a:r>
              <a:rPr lang="de-DE" sz="1800" b="1" err="1"/>
              <a:t>moralitas</a:t>
            </a:r>
            <a:r>
              <a:rPr lang="de-DE" sz="1800" b="1"/>
              <a:t> </a:t>
            </a:r>
            <a:r>
              <a:rPr lang="de-DE" sz="1800" err="1"/>
              <a:t>adalah</a:t>
            </a:r>
            <a:r>
              <a:rPr lang="de-DE" sz="1800"/>
              <a:t> </a:t>
            </a:r>
            <a:r>
              <a:rPr lang="de-DE" sz="1800" err="1"/>
              <a:t>dan</a:t>
            </a:r>
            <a:r>
              <a:rPr lang="de-DE" sz="1800"/>
              <a:t> </a:t>
            </a:r>
            <a:r>
              <a:rPr lang="de-DE" sz="1800" b="1" err="1"/>
              <a:t>hanya</a:t>
            </a:r>
            <a:r>
              <a:rPr lang="de-DE" sz="1800" b="1"/>
              <a:t> </a:t>
            </a:r>
            <a:r>
              <a:rPr lang="de-DE" sz="1800" b="1" i="1" err="1"/>
              <a:t>harm</a:t>
            </a:r>
            <a:r>
              <a:rPr lang="de-DE" sz="1800" b="1" i="1"/>
              <a:t> </a:t>
            </a:r>
            <a:r>
              <a:rPr lang="de-DE" sz="1800"/>
              <a:t>(</a:t>
            </a:r>
            <a:r>
              <a:rPr lang="de-DE" sz="1800" i="1" err="1"/>
              <a:t>monism</a:t>
            </a:r>
            <a:r>
              <a:rPr lang="de-DE" sz="1800"/>
              <a:t>)</a:t>
            </a:r>
            <a:r>
              <a:rPr lang="de-DE" sz="1800" i="1"/>
              <a:t>.</a:t>
            </a:r>
          </a:p>
          <a:p>
            <a:r>
              <a:rPr lang="de-DE" sz="1800" err="1"/>
              <a:t>Persepsi</a:t>
            </a:r>
            <a:r>
              <a:rPr lang="de-DE" sz="1800"/>
              <a:t> </a:t>
            </a:r>
            <a:r>
              <a:rPr lang="de-DE" sz="1800" err="1"/>
              <a:t>atas</a:t>
            </a:r>
            <a:r>
              <a:rPr lang="de-DE" sz="1800"/>
              <a:t> </a:t>
            </a:r>
            <a:r>
              <a:rPr lang="de-DE" sz="1800" i="1" err="1"/>
              <a:t>harm</a:t>
            </a:r>
            <a:r>
              <a:rPr lang="de-DE" sz="1800" i="1"/>
              <a:t> </a:t>
            </a:r>
            <a:r>
              <a:rPr lang="de-DE" sz="1800" err="1"/>
              <a:t>ini</a:t>
            </a:r>
            <a:r>
              <a:rPr lang="de-DE" sz="1800"/>
              <a:t> </a:t>
            </a:r>
            <a:r>
              <a:rPr lang="de-DE" sz="1800" err="1"/>
              <a:t>muncul</a:t>
            </a:r>
            <a:r>
              <a:rPr lang="de-DE" sz="1800"/>
              <a:t> </a:t>
            </a:r>
            <a:r>
              <a:rPr lang="de-DE" sz="1800" err="1"/>
              <a:t>dari</a:t>
            </a:r>
            <a:r>
              <a:rPr lang="de-DE" sz="1800"/>
              <a:t> </a:t>
            </a:r>
            <a:r>
              <a:rPr lang="de-DE" sz="1800" err="1"/>
              <a:t>interaksi</a:t>
            </a:r>
            <a:r>
              <a:rPr lang="de-DE" sz="1800"/>
              <a:t> interpersonal </a:t>
            </a:r>
            <a:r>
              <a:rPr lang="de-DE" sz="1800" err="1"/>
              <a:t>yang</a:t>
            </a:r>
            <a:r>
              <a:rPr lang="de-DE" sz="1800"/>
              <a:t> </a:t>
            </a:r>
            <a:r>
              <a:rPr lang="de-DE" sz="1800" err="1"/>
              <a:t>sifatnya</a:t>
            </a:r>
            <a:r>
              <a:rPr lang="de-DE" sz="1800"/>
              <a:t> </a:t>
            </a:r>
            <a:r>
              <a:rPr lang="de-DE" sz="1800" err="1"/>
              <a:t>diadik</a:t>
            </a:r>
            <a:r>
              <a:rPr lang="de-DE" sz="1800"/>
              <a:t> (</a:t>
            </a:r>
            <a:r>
              <a:rPr lang="de-DE" sz="1800" err="1"/>
              <a:t>dua</a:t>
            </a:r>
            <a:r>
              <a:rPr lang="de-DE" sz="1800"/>
              <a:t> </a:t>
            </a:r>
            <a:r>
              <a:rPr lang="de-DE" sz="1800" err="1"/>
              <a:t>arah</a:t>
            </a:r>
            <a:r>
              <a:rPr lang="de-DE" sz="1800"/>
              <a:t>)</a:t>
            </a:r>
          </a:p>
          <a:p>
            <a:pPr lvl="1"/>
            <a:r>
              <a:rPr lang="de-DE" sz="1443"/>
              <a:t>...</a:t>
            </a:r>
            <a:r>
              <a:rPr lang="de-DE" sz="1443" err="1"/>
              <a:t>antara</a:t>
            </a:r>
            <a:r>
              <a:rPr lang="de-DE" sz="1443"/>
              <a:t> </a:t>
            </a:r>
            <a:r>
              <a:rPr lang="de-DE" sz="1443" i="1" err="1"/>
              <a:t>moral</a:t>
            </a:r>
            <a:r>
              <a:rPr lang="de-DE" sz="1443" i="1"/>
              <a:t> </a:t>
            </a:r>
            <a:r>
              <a:rPr lang="de-DE" sz="1443" i="1" err="1"/>
              <a:t>agent</a:t>
            </a:r>
            <a:r>
              <a:rPr lang="de-DE" sz="1443" i="1"/>
              <a:t> </a:t>
            </a:r>
            <a:r>
              <a:rPr lang="de-DE" sz="1443"/>
              <a:t>(</a:t>
            </a:r>
            <a:r>
              <a:rPr lang="de-DE" sz="1443" err="1"/>
              <a:t>yang</a:t>
            </a:r>
            <a:r>
              <a:rPr lang="de-DE" sz="1443"/>
              <a:t> „</a:t>
            </a:r>
            <a:r>
              <a:rPr lang="de-DE" sz="1443" err="1"/>
              <a:t>melakukan</a:t>
            </a:r>
            <a:r>
              <a:rPr lang="de-DE" sz="1443"/>
              <a:t>“)</a:t>
            </a:r>
            <a:r>
              <a:rPr lang="de-DE" sz="1443" i="1"/>
              <a:t> </a:t>
            </a:r>
            <a:r>
              <a:rPr lang="de-DE" sz="1443" err="1"/>
              <a:t>dengan</a:t>
            </a:r>
            <a:r>
              <a:rPr lang="de-DE" sz="1443"/>
              <a:t> </a:t>
            </a:r>
            <a:r>
              <a:rPr lang="de-DE" sz="1443" i="1" err="1"/>
              <a:t>moral</a:t>
            </a:r>
            <a:r>
              <a:rPr lang="de-DE" sz="1443" i="1"/>
              <a:t> </a:t>
            </a:r>
            <a:r>
              <a:rPr lang="de-DE" sz="1443" i="1" err="1"/>
              <a:t>patient</a:t>
            </a:r>
            <a:r>
              <a:rPr lang="de-DE" sz="1443" i="1"/>
              <a:t> </a:t>
            </a:r>
            <a:r>
              <a:rPr lang="de-DE" sz="1443"/>
              <a:t>(</a:t>
            </a:r>
            <a:r>
              <a:rPr lang="de-DE" sz="1443" err="1"/>
              <a:t>yang</a:t>
            </a:r>
            <a:r>
              <a:rPr lang="de-DE" sz="1443"/>
              <a:t> „</a:t>
            </a:r>
            <a:r>
              <a:rPr lang="de-DE" sz="1443" err="1"/>
              <a:t>menderita</a:t>
            </a:r>
            <a:r>
              <a:rPr lang="de-DE" sz="1443"/>
              <a:t> </a:t>
            </a:r>
            <a:r>
              <a:rPr lang="de-DE" sz="1443" err="1"/>
              <a:t>atau</a:t>
            </a:r>
            <a:r>
              <a:rPr lang="de-DE" sz="1443"/>
              <a:t> </a:t>
            </a:r>
            <a:r>
              <a:rPr lang="de-DE" sz="1443" err="1"/>
              <a:t>terancam</a:t>
            </a:r>
            <a:r>
              <a:rPr lang="de-DE" sz="1443"/>
              <a:t> </a:t>
            </a:r>
            <a:r>
              <a:rPr lang="de-DE" sz="1443" err="1"/>
              <a:t>kesejahteraannya</a:t>
            </a:r>
            <a:r>
              <a:rPr lang="de-DE" sz="1443"/>
              <a:t>“).</a:t>
            </a:r>
          </a:p>
          <a:p>
            <a:r>
              <a:rPr lang="de-DE" sz="1800" err="1"/>
              <a:t>Tidak</a:t>
            </a:r>
            <a:r>
              <a:rPr lang="de-DE" sz="1800"/>
              <a:t> </a:t>
            </a:r>
            <a:r>
              <a:rPr lang="de-DE" sz="1800" err="1"/>
              <a:t>mengakui</a:t>
            </a:r>
            <a:r>
              <a:rPr lang="de-DE" sz="1800"/>
              <a:t> </a:t>
            </a:r>
            <a:r>
              <a:rPr lang="de-DE" sz="1800" err="1"/>
              <a:t>konsep</a:t>
            </a:r>
            <a:r>
              <a:rPr lang="de-DE" sz="1800"/>
              <a:t> </a:t>
            </a:r>
            <a:r>
              <a:rPr lang="de-DE" sz="1800" i="1" err="1"/>
              <a:t>harmless</a:t>
            </a:r>
            <a:r>
              <a:rPr lang="de-DE" sz="1800" i="1"/>
              <a:t> </a:t>
            </a:r>
            <a:r>
              <a:rPr lang="de-DE" sz="1800" i="1" err="1"/>
              <a:t>wrong</a:t>
            </a:r>
            <a:r>
              <a:rPr lang="de-DE" sz="1800" i="1"/>
              <a:t> </a:t>
            </a:r>
            <a:r>
              <a:rPr lang="de-DE" sz="1800"/>
              <a:t>(</a:t>
            </a:r>
            <a:r>
              <a:rPr lang="de-DE" sz="1800" i="1" err="1"/>
              <a:t>purity</a:t>
            </a:r>
            <a:r>
              <a:rPr lang="de-DE" sz="1800" i="1"/>
              <a:t>/</a:t>
            </a:r>
            <a:r>
              <a:rPr lang="de-DE" sz="1800" i="1" err="1"/>
              <a:t>sanctity</a:t>
            </a:r>
            <a:r>
              <a:rPr lang="de-DE" sz="1800"/>
              <a:t>)</a:t>
            </a:r>
          </a:p>
          <a:p>
            <a:pPr lvl="1"/>
            <a:r>
              <a:rPr lang="de-DE" sz="1443"/>
              <a:t>… </a:t>
            </a:r>
            <a:r>
              <a:rPr lang="de-DE" sz="1443" err="1"/>
              <a:t>sehingga</a:t>
            </a:r>
            <a:r>
              <a:rPr lang="de-DE" sz="1443"/>
              <a:t> </a:t>
            </a:r>
            <a:r>
              <a:rPr lang="de-DE" sz="1443" err="1"/>
              <a:t>apabila</a:t>
            </a:r>
            <a:r>
              <a:rPr lang="de-DE" sz="1443"/>
              <a:t> </a:t>
            </a:r>
            <a:r>
              <a:rPr lang="de-DE" sz="1443" b="1" err="1"/>
              <a:t>tidak</a:t>
            </a:r>
            <a:r>
              <a:rPr lang="de-DE" sz="1443" b="1"/>
              <a:t> </a:t>
            </a:r>
            <a:r>
              <a:rPr lang="de-DE" sz="1443" b="1" err="1"/>
              <a:t>ada</a:t>
            </a:r>
            <a:r>
              <a:rPr lang="de-DE" sz="1443" b="1"/>
              <a:t> </a:t>
            </a:r>
            <a:r>
              <a:rPr lang="de-DE" sz="1443" err="1"/>
              <a:t>pihak</a:t>
            </a:r>
            <a:r>
              <a:rPr lang="de-DE" sz="1443"/>
              <a:t> </a:t>
            </a:r>
            <a:r>
              <a:rPr lang="de-DE" sz="1443" err="1"/>
              <a:t>yang</a:t>
            </a:r>
            <a:r>
              <a:rPr lang="de-DE" sz="1443"/>
              <a:t> </a:t>
            </a:r>
            <a:r>
              <a:rPr lang="de-DE" sz="1443" b="1" err="1"/>
              <a:t>kesejahteraannya</a:t>
            </a:r>
            <a:r>
              <a:rPr lang="de-DE" sz="1443" b="1"/>
              <a:t> </a:t>
            </a:r>
            <a:r>
              <a:rPr lang="de-DE" sz="1443" b="1" err="1"/>
              <a:t>terancam</a:t>
            </a:r>
            <a:r>
              <a:rPr lang="de-DE" sz="1443" i="1"/>
              <a:t>, </a:t>
            </a:r>
            <a:r>
              <a:rPr lang="de-DE" sz="1443" err="1"/>
              <a:t>maka</a:t>
            </a:r>
            <a:r>
              <a:rPr lang="de-DE" sz="1443"/>
              <a:t> </a:t>
            </a:r>
            <a:r>
              <a:rPr lang="de-DE" sz="1443" err="1"/>
              <a:t>perilaku</a:t>
            </a:r>
            <a:r>
              <a:rPr lang="de-DE" sz="1443"/>
              <a:t> </a:t>
            </a:r>
            <a:r>
              <a:rPr lang="de-DE" sz="1443" b="1" err="1"/>
              <a:t>tidak</a:t>
            </a:r>
            <a:r>
              <a:rPr lang="de-DE" sz="1443" b="1"/>
              <a:t> </a:t>
            </a:r>
            <a:r>
              <a:rPr lang="de-DE" sz="1443" b="1" err="1"/>
              <a:t>dapat</a:t>
            </a:r>
            <a:r>
              <a:rPr lang="de-DE" sz="1443" b="1"/>
              <a:t> </a:t>
            </a:r>
            <a:r>
              <a:rPr lang="de-DE" sz="1443" b="1" err="1"/>
              <a:t>dikatakan</a:t>
            </a:r>
            <a:r>
              <a:rPr lang="de-DE" sz="1443" b="1"/>
              <a:t> </a:t>
            </a:r>
            <a:r>
              <a:rPr lang="de-DE" sz="1443" b="1" i="1" err="1"/>
              <a:t>immoral</a:t>
            </a:r>
            <a:r>
              <a:rPr lang="de-DE" sz="1443"/>
              <a:t>.</a:t>
            </a:r>
          </a:p>
          <a:p>
            <a:pPr lvl="1"/>
            <a:r>
              <a:rPr lang="de-DE" sz="1443" err="1"/>
              <a:t>Perilaku</a:t>
            </a:r>
            <a:r>
              <a:rPr lang="de-DE" sz="1443"/>
              <a:t> </a:t>
            </a:r>
            <a:r>
              <a:rPr lang="de-DE" sz="1443" i="1" err="1"/>
              <a:t>harmless</a:t>
            </a:r>
            <a:r>
              <a:rPr lang="de-DE" sz="1443" i="1"/>
              <a:t> </a:t>
            </a:r>
            <a:r>
              <a:rPr lang="de-DE" sz="1443" i="1" err="1"/>
              <a:t>wrong</a:t>
            </a:r>
            <a:r>
              <a:rPr lang="de-DE" sz="1443" i="1"/>
              <a:t> </a:t>
            </a:r>
            <a:r>
              <a:rPr lang="de-DE" sz="1443" err="1"/>
              <a:t>pada</a:t>
            </a:r>
            <a:r>
              <a:rPr lang="de-DE" sz="1443"/>
              <a:t> </a:t>
            </a:r>
            <a:r>
              <a:rPr lang="de-DE" sz="1443" err="1"/>
              <a:t>dasarnya</a:t>
            </a:r>
            <a:r>
              <a:rPr lang="de-DE" sz="1443"/>
              <a:t> </a:t>
            </a:r>
            <a:r>
              <a:rPr lang="de-DE" sz="1443" err="1"/>
              <a:t>adalah</a:t>
            </a:r>
            <a:r>
              <a:rPr lang="de-DE" sz="1443"/>
              <a:t> </a:t>
            </a:r>
            <a:r>
              <a:rPr lang="de-DE" sz="1443" err="1"/>
              <a:t>konvensi</a:t>
            </a:r>
            <a:r>
              <a:rPr lang="de-DE" sz="1443"/>
              <a:t> (</a:t>
            </a:r>
            <a:r>
              <a:rPr lang="de-DE" sz="1443" err="1"/>
              <a:t>aneh</a:t>
            </a:r>
            <a:r>
              <a:rPr lang="de-DE" sz="1443"/>
              <a:t>, </a:t>
            </a:r>
            <a:r>
              <a:rPr lang="de-DE" sz="1443" err="1"/>
              <a:t>tidak</a:t>
            </a:r>
            <a:r>
              <a:rPr lang="de-DE" sz="1443"/>
              <a:t> </a:t>
            </a:r>
            <a:r>
              <a:rPr lang="de-DE" sz="1443" err="1"/>
              <a:t>biasa</a:t>
            </a:r>
            <a:r>
              <a:rPr lang="de-DE" sz="1443"/>
              <a:t>).</a:t>
            </a:r>
            <a:endParaRPr lang="de-DE" sz="1443" i="1"/>
          </a:p>
          <a:p>
            <a:r>
              <a:rPr lang="de-DE" sz="1800" err="1"/>
              <a:t>Penilaian</a:t>
            </a:r>
            <a:r>
              <a:rPr lang="de-DE" sz="1800"/>
              <a:t> </a:t>
            </a:r>
            <a:r>
              <a:rPr lang="de-DE" sz="1800" err="1"/>
              <a:t>moral</a:t>
            </a:r>
            <a:r>
              <a:rPr lang="de-DE" sz="1800"/>
              <a:t> </a:t>
            </a:r>
            <a:r>
              <a:rPr lang="de-DE" sz="1800" err="1"/>
              <a:t>sifatnya</a:t>
            </a:r>
            <a:r>
              <a:rPr lang="de-DE" sz="1800"/>
              <a:t> </a:t>
            </a:r>
            <a:r>
              <a:rPr lang="de-DE" sz="1800" err="1"/>
              <a:t>segera</a:t>
            </a:r>
            <a:r>
              <a:rPr lang="de-DE" sz="1800"/>
              <a:t> (</a:t>
            </a:r>
            <a:r>
              <a:rPr lang="de-DE" sz="1800" i="1"/>
              <a:t>immediate</a:t>
            </a:r>
            <a:r>
              <a:rPr lang="de-DE" sz="1800"/>
              <a:t>) </a:t>
            </a:r>
            <a:r>
              <a:rPr lang="de-DE" sz="1800" err="1"/>
              <a:t>dan</a:t>
            </a:r>
            <a:r>
              <a:rPr lang="de-DE" sz="1800"/>
              <a:t> </a:t>
            </a:r>
            <a:r>
              <a:rPr lang="de-DE" sz="1800" b="1" err="1"/>
              <a:t>intuitif</a:t>
            </a:r>
            <a:r>
              <a:rPr lang="de-DE" sz="1800"/>
              <a:t>, </a:t>
            </a:r>
            <a:r>
              <a:rPr lang="de-DE" sz="1800" err="1"/>
              <a:t>tetapi</a:t>
            </a:r>
            <a:r>
              <a:rPr lang="de-DE" sz="1800"/>
              <a:t> </a:t>
            </a:r>
            <a:r>
              <a:rPr lang="de-DE" sz="1800" err="1"/>
              <a:t>juga</a:t>
            </a:r>
            <a:r>
              <a:rPr lang="de-DE" sz="1800"/>
              <a:t> </a:t>
            </a:r>
            <a:r>
              <a:rPr lang="de-DE" sz="1800" err="1"/>
              <a:t>sekaligus</a:t>
            </a:r>
            <a:r>
              <a:rPr lang="de-DE" sz="1800"/>
              <a:t> </a:t>
            </a:r>
            <a:r>
              <a:rPr lang="de-DE" sz="1800" b="1" err="1"/>
              <a:t>rasional</a:t>
            </a:r>
            <a:r>
              <a:rPr lang="de-DE" sz="1800"/>
              <a:t> (</a:t>
            </a:r>
            <a:r>
              <a:rPr lang="de-DE" sz="1800" err="1"/>
              <a:t>proses</a:t>
            </a:r>
            <a:r>
              <a:rPr lang="de-DE" sz="1800"/>
              <a:t> </a:t>
            </a:r>
            <a:r>
              <a:rPr lang="de-DE" sz="1800" err="1"/>
              <a:t>ganda</a:t>
            </a:r>
            <a:r>
              <a:rPr lang="de-DE" sz="1800"/>
              <a:t>).</a:t>
            </a:r>
          </a:p>
          <a:p>
            <a:r>
              <a:rPr lang="de-DE" sz="1800" err="1"/>
              <a:t>Suatu</a:t>
            </a:r>
            <a:r>
              <a:rPr lang="de-DE" sz="1800"/>
              <a:t> </a:t>
            </a:r>
            <a:r>
              <a:rPr lang="de-DE" sz="1800" err="1"/>
              <a:t>perilaku</a:t>
            </a:r>
            <a:r>
              <a:rPr lang="de-DE" sz="1800"/>
              <a:t> </a:t>
            </a:r>
            <a:r>
              <a:rPr lang="de-DE" sz="1800" err="1"/>
              <a:t>tergolong</a:t>
            </a:r>
            <a:r>
              <a:rPr lang="de-DE" sz="1800"/>
              <a:t> </a:t>
            </a:r>
            <a:r>
              <a:rPr lang="de-DE" sz="1800" err="1"/>
              <a:t>moral</a:t>
            </a:r>
            <a:r>
              <a:rPr lang="de-DE" sz="1800"/>
              <a:t>/</a:t>
            </a:r>
            <a:r>
              <a:rPr lang="de-DE" sz="1800" err="1"/>
              <a:t>immoral</a:t>
            </a:r>
            <a:r>
              <a:rPr lang="de-DE" sz="1800"/>
              <a:t>/non-moral </a:t>
            </a:r>
            <a:r>
              <a:rPr lang="de-DE" sz="1800" err="1"/>
              <a:t>ditentukan</a:t>
            </a:r>
            <a:r>
              <a:rPr lang="de-DE" sz="1800"/>
              <a:t> </a:t>
            </a:r>
            <a:r>
              <a:rPr lang="de-DE" sz="1800" err="1"/>
              <a:t>melalui</a:t>
            </a:r>
            <a:r>
              <a:rPr lang="de-DE" sz="1800"/>
              <a:t> </a:t>
            </a:r>
            <a:r>
              <a:rPr lang="de-DE" sz="1800" err="1"/>
              <a:t>proses</a:t>
            </a:r>
            <a:r>
              <a:rPr lang="de-DE" sz="1800"/>
              <a:t> </a:t>
            </a:r>
            <a:r>
              <a:rPr lang="de-DE" sz="1800" err="1"/>
              <a:t>kategorisasi</a:t>
            </a:r>
            <a:r>
              <a:rPr lang="de-DE" sz="1800"/>
              <a:t>..</a:t>
            </a:r>
          </a:p>
          <a:p>
            <a:pPr lvl="1"/>
            <a:r>
              <a:rPr lang="de-DE" sz="1443"/>
              <a:t>..</a:t>
            </a:r>
            <a:r>
              <a:rPr lang="de-DE" sz="1443" err="1"/>
              <a:t>tetapi</a:t>
            </a:r>
            <a:r>
              <a:rPr lang="de-DE" sz="1443"/>
              <a:t> </a:t>
            </a:r>
            <a:r>
              <a:rPr lang="de-DE" sz="1443" b="1" err="1"/>
              <a:t>tidak</a:t>
            </a:r>
            <a:r>
              <a:rPr lang="de-DE" sz="1443" b="1"/>
              <a:t> </a:t>
            </a:r>
            <a:r>
              <a:rPr lang="de-DE" sz="1443" b="1" err="1"/>
              <a:t>dijelaskan</a:t>
            </a:r>
            <a:r>
              <a:rPr lang="de-DE" sz="1443" b="1"/>
              <a:t> </a:t>
            </a:r>
            <a:r>
              <a:rPr lang="de-DE" sz="1443" b="1" err="1"/>
              <a:t>secara</a:t>
            </a:r>
            <a:r>
              <a:rPr lang="de-DE" sz="1443" b="1"/>
              <a:t> </a:t>
            </a:r>
            <a:r>
              <a:rPr lang="de-DE" sz="1443" b="1" err="1"/>
              <a:t>eksplisit</a:t>
            </a:r>
            <a:r>
              <a:rPr lang="de-DE" sz="1443" b="1"/>
              <a:t> </a:t>
            </a:r>
            <a:r>
              <a:rPr lang="de-DE" sz="1443" err="1"/>
              <a:t>menjelaskan</a:t>
            </a:r>
            <a:r>
              <a:rPr lang="de-DE" sz="1443"/>
              <a:t> </a:t>
            </a:r>
            <a:r>
              <a:rPr lang="de-DE" sz="1443" err="1"/>
              <a:t>bagaimana</a:t>
            </a:r>
            <a:r>
              <a:rPr lang="de-DE" sz="1443"/>
              <a:t> </a:t>
            </a:r>
            <a:r>
              <a:rPr lang="de-DE" sz="1443" err="1"/>
              <a:t>mekanisme</a:t>
            </a:r>
            <a:r>
              <a:rPr lang="de-DE" sz="1443"/>
              <a:t> </a:t>
            </a:r>
            <a:r>
              <a:rPr lang="de-DE" sz="1443" err="1"/>
              <a:t>individu</a:t>
            </a:r>
            <a:r>
              <a:rPr lang="de-DE" sz="1443"/>
              <a:t> </a:t>
            </a:r>
            <a:r>
              <a:rPr lang="de-DE" sz="1443" b="1" err="1"/>
              <a:t>mengkategorikan</a:t>
            </a:r>
            <a:r>
              <a:rPr lang="de-DE" sz="1443"/>
              <a:t> </a:t>
            </a:r>
            <a:r>
              <a:rPr lang="de-DE" sz="1443" err="1"/>
              <a:t>suatu</a:t>
            </a:r>
            <a:r>
              <a:rPr lang="de-DE" sz="1443"/>
              <a:t> </a:t>
            </a:r>
            <a:r>
              <a:rPr lang="de-DE" sz="1443" err="1"/>
              <a:t>perilaku</a:t>
            </a:r>
            <a:r>
              <a:rPr lang="de-DE" sz="1443"/>
              <a:t>/</a:t>
            </a:r>
            <a:r>
              <a:rPr lang="de-DE" sz="1443" err="1"/>
              <a:t>aktor</a:t>
            </a:r>
            <a:r>
              <a:rPr lang="de-DE" sz="1443"/>
              <a:t> </a:t>
            </a:r>
            <a:r>
              <a:rPr lang="de-DE" sz="1443" err="1"/>
              <a:t>adalah</a:t>
            </a:r>
            <a:r>
              <a:rPr lang="de-DE" sz="1443"/>
              <a:t> </a:t>
            </a:r>
            <a:r>
              <a:rPr lang="de-DE" sz="1443" i="1" err="1"/>
              <a:t>moral</a:t>
            </a:r>
            <a:r>
              <a:rPr lang="de-DE" sz="1443"/>
              <a:t>, </a:t>
            </a:r>
            <a:r>
              <a:rPr lang="de-DE" sz="1443" i="1" err="1"/>
              <a:t>immoral</a:t>
            </a:r>
            <a:r>
              <a:rPr lang="de-DE" sz="1443"/>
              <a:t>, </a:t>
            </a:r>
            <a:r>
              <a:rPr lang="de-DE" sz="1443" err="1"/>
              <a:t>atau</a:t>
            </a:r>
            <a:r>
              <a:rPr lang="de-DE" sz="1443"/>
              <a:t> </a:t>
            </a:r>
            <a:r>
              <a:rPr lang="de-DE" sz="1443" i="1"/>
              <a:t>non-moral</a:t>
            </a:r>
            <a:r>
              <a:rPr lang="de-DE" sz="1443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82AB3-59EB-D03C-87DB-6CB08699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64" y="1300159"/>
            <a:ext cx="5362747" cy="4220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6CD9C-4681-0774-1DB0-9F8E1E16B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323" y="1865880"/>
            <a:ext cx="5256488" cy="38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/>
              <a:t>Moral </a:t>
            </a:r>
            <a:r>
              <a:rPr lang="de-DE" i="1" err="1"/>
              <a:t>judgment</a:t>
            </a:r>
            <a:r>
              <a:rPr lang="de-DE" i="1"/>
              <a:t> </a:t>
            </a:r>
            <a:r>
              <a:rPr lang="de-DE" i="1" err="1"/>
              <a:t>as</a:t>
            </a:r>
            <a:r>
              <a:rPr lang="de-DE" i="1"/>
              <a:t> </a:t>
            </a:r>
            <a:r>
              <a:rPr lang="de-DE" i="1" err="1"/>
              <a:t>categorization</a:t>
            </a:r>
            <a:r>
              <a:rPr lang="de-DE" i="1"/>
              <a:t> – </a:t>
            </a:r>
            <a:r>
              <a:rPr lang="de-DE"/>
              <a:t>MJAC</a:t>
            </a:r>
            <a:r>
              <a:rPr lang="de-DE" i="1"/>
              <a:t> </a:t>
            </a:r>
            <a:r>
              <a:rPr lang="de-DE"/>
              <a:t>(</a:t>
            </a:r>
            <a:r>
              <a:rPr lang="de-DE" err="1"/>
              <a:t>Cillian</a:t>
            </a:r>
            <a:r>
              <a:rPr lang="de-DE"/>
              <a:t> </a:t>
            </a:r>
            <a:r>
              <a:rPr lang="de-DE" err="1"/>
              <a:t>McHugh</a:t>
            </a:r>
            <a:r>
              <a:rPr lang="de-DE"/>
              <a:t>)</a:t>
            </a:r>
            <a:r>
              <a:rPr lang="de-DE" i="1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858" y="1382713"/>
            <a:ext cx="8810852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1800" dirty="0" err="1"/>
              <a:t>Penilaian</a:t>
            </a:r>
            <a:r>
              <a:rPr lang="de-DE" sz="1800" dirty="0"/>
              <a:t> </a:t>
            </a:r>
            <a:r>
              <a:rPr lang="de-DE" sz="1800" dirty="0" err="1"/>
              <a:t>moral</a:t>
            </a:r>
            <a:r>
              <a:rPr lang="de-DE" sz="1800" dirty="0"/>
              <a:t> </a:t>
            </a:r>
            <a:r>
              <a:rPr lang="de-DE" sz="1800" dirty="0" err="1"/>
              <a:t>pada</a:t>
            </a:r>
            <a:r>
              <a:rPr lang="de-DE" sz="1800" dirty="0"/>
              <a:t> </a:t>
            </a:r>
            <a:r>
              <a:rPr lang="de-DE" sz="1800" dirty="0" err="1"/>
              <a:t>dasarnya</a:t>
            </a:r>
            <a:r>
              <a:rPr lang="de-DE" sz="1800" dirty="0"/>
              <a:t> </a:t>
            </a:r>
            <a:r>
              <a:rPr lang="de-DE" sz="1800" dirty="0" err="1"/>
              <a:t>adalah</a:t>
            </a:r>
            <a:r>
              <a:rPr lang="de-DE" sz="1800" dirty="0"/>
              <a:t> „</a:t>
            </a:r>
            <a:r>
              <a:rPr lang="de-DE" sz="1800" dirty="0" err="1"/>
              <a:t>kegiatan</a:t>
            </a:r>
            <a:r>
              <a:rPr lang="de-DE" sz="1800" dirty="0"/>
              <a:t>“ </a:t>
            </a:r>
            <a:r>
              <a:rPr lang="de-DE" sz="1800" b="1" dirty="0" err="1"/>
              <a:t>mengkategorisasi</a:t>
            </a:r>
            <a:r>
              <a:rPr lang="de-DE" sz="1800" b="1" dirty="0"/>
              <a:t> </a:t>
            </a:r>
            <a:r>
              <a:rPr lang="de-DE" sz="1800" dirty="0" err="1"/>
              <a:t>apakah</a:t>
            </a:r>
            <a:r>
              <a:rPr lang="de-DE" sz="1800" dirty="0"/>
              <a:t> </a:t>
            </a:r>
            <a:r>
              <a:rPr lang="de-DE" sz="1800" dirty="0" err="1"/>
              <a:t>sesuatu</a:t>
            </a:r>
            <a:r>
              <a:rPr lang="de-DE" sz="1800" dirty="0"/>
              <a:t> </a:t>
            </a:r>
            <a:r>
              <a:rPr lang="de-DE" sz="1800" dirty="0" err="1"/>
              <a:t>itu</a:t>
            </a:r>
            <a:r>
              <a:rPr lang="de-DE" sz="1800" dirty="0"/>
              <a:t> </a:t>
            </a:r>
            <a:r>
              <a:rPr lang="de-DE" sz="1800" dirty="0" err="1"/>
              <a:t>sifatnya</a:t>
            </a:r>
            <a:r>
              <a:rPr lang="de-DE" sz="1800" b="1" dirty="0"/>
              <a:t> </a:t>
            </a:r>
            <a:r>
              <a:rPr lang="de-DE" sz="1800" dirty="0" err="1"/>
              <a:t>moral</a:t>
            </a:r>
            <a:r>
              <a:rPr lang="de-DE" sz="1800" dirty="0"/>
              <a:t>/</a:t>
            </a:r>
            <a:r>
              <a:rPr lang="de-DE" sz="1800" i="1" dirty="0" err="1"/>
              <a:t>immoral</a:t>
            </a:r>
            <a:r>
              <a:rPr lang="de-DE" sz="1800" i="1" dirty="0"/>
              <a:t> </a:t>
            </a:r>
            <a:r>
              <a:rPr lang="de-DE" sz="1800" dirty="0" err="1"/>
              <a:t>atau</a:t>
            </a:r>
            <a:r>
              <a:rPr lang="de-DE" sz="1800" i="1" dirty="0"/>
              <a:t> </a:t>
            </a:r>
            <a:r>
              <a:rPr lang="de-DE" sz="1800" dirty="0"/>
              <a:t>non-moral..</a:t>
            </a:r>
            <a:endParaRPr lang="en-US" sz="2400" dirty="0">
              <a:cs typeface="Arial" panose="020B0604020202020204"/>
            </a:endParaRPr>
          </a:p>
          <a:p>
            <a:pPr marL="611505" lvl="1" indent="-203835"/>
            <a:r>
              <a:rPr lang="de-DE" sz="1400" dirty="0"/>
              <a:t>..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dapat</a:t>
            </a:r>
            <a:r>
              <a:rPr lang="de-DE" sz="1400" dirty="0"/>
              <a:t> </a:t>
            </a:r>
            <a:r>
              <a:rPr lang="de-DE" sz="1400" dirty="0" err="1"/>
              <a:t>dipelajari</a:t>
            </a:r>
            <a:r>
              <a:rPr lang="de-DE" sz="1400" dirty="0"/>
              <a:t> </a:t>
            </a:r>
            <a:r>
              <a:rPr lang="de-DE" sz="1400" dirty="0" err="1"/>
              <a:t>sebagai</a:t>
            </a:r>
            <a:r>
              <a:rPr lang="de-DE" sz="1400" dirty="0"/>
              <a:t> </a:t>
            </a:r>
            <a:r>
              <a:rPr lang="de-DE" sz="1400" b="1" dirty="0" err="1"/>
              <a:t>kemampuan</a:t>
            </a:r>
            <a:r>
              <a:rPr lang="de-DE" sz="1400" b="1" dirty="0"/>
              <a:t> (</a:t>
            </a:r>
            <a:r>
              <a:rPr lang="de-DE" sz="1400" b="1" i="1" dirty="0" err="1"/>
              <a:t>skill</a:t>
            </a:r>
            <a:r>
              <a:rPr lang="de-DE" sz="1400" b="1" dirty="0"/>
              <a:t>)</a:t>
            </a:r>
            <a:r>
              <a:rPr lang="de-DE" sz="1400" dirty="0"/>
              <a:t>, </a:t>
            </a:r>
            <a:r>
              <a:rPr lang="de-DE" sz="1400" dirty="0" err="1"/>
              <a:t>sehingga</a:t>
            </a:r>
            <a:r>
              <a:rPr lang="de-DE" sz="1400" dirty="0"/>
              <a:t> </a:t>
            </a:r>
            <a:r>
              <a:rPr lang="de-DE" sz="1400" dirty="0" err="1"/>
              <a:t>satu</a:t>
            </a:r>
            <a:r>
              <a:rPr lang="de-DE" sz="1400" dirty="0"/>
              <a:t> </a:t>
            </a:r>
            <a:r>
              <a:rPr lang="de-DE" sz="1400" dirty="0" err="1"/>
              <a:t>individu</a:t>
            </a:r>
            <a:r>
              <a:rPr lang="de-DE" sz="1400" dirty="0"/>
              <a:t> </a:t>
            </a:r>
            <a:r>
              <a:rPr lang="de-DE" sz="1400" dirty="0" err="1"/>
              <a:t>dengan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lainnya</a:t>
            </a:r>
            <a:r>
              <a:rPr lang="de-DE" sz="1400" dirty="0"/>
              <a:t> </a:t>
            </a:r>
            <a:r>
              <a:rPr lang="de-DE" sz="1400" dirty="0" err="1"/>
              <a:t>berbeda</a:t>
            </a:r>
            <a:r>
              <a:rPr lang="de-DE" sz="1400" dirty="0"/>
              <a:t> (</a:t>
            </a:r>
            <a:r>
              <a:rPr lang="de-DE" sz="1400" dirty="0" err="1"/>
              <a:t>kemampuannya</a:t>
            </a:r>
            <a:r>
              <a:rPr lang="de-DE" sz="1400" dirty="0"/>
              <a:t>) </a:t>
            </a:r>
            <a:r>
              <a:rPr lang="de-DE" sz="1400" dirty="0" err="1"/>
              <a:t>tergantung</a:t>
            </a:r>
            <a:r>
              <a:rPr lang="de-DE" sz="1400" dirty="0"/>
              <a:t> </a:t>
            </a:r>
            <a:r>
              <a:rPr lang="de-DE" sz="1400" dirty="0" err="1"/>
              <a:t>seberapa</a:t>
            </a:r>
            <a:r>
              <a:rPr lang="de-DE" sz="1400" dirty="0"/>
              <a:t> </a:t>
            </a:r>
            <a:r>
              <a:rPr lang="de-DE" sz="1400" dirty="0" err="1"/>
              <a:t>sering</a:t>
            </a:r>
            <a:r>
              <a:rPr lang="de-DE" sz="1400" dirty="0"/>
              <a:t> </a:t>
            </a:r>
            <a:r>
              <a:rPr lang="de-DE" sz="1400" dirty="0" err="1"/>
              <a:t>proses</a:t>
            </a:r>
            <a:r>
              <a:rPr lang="de-DE" sz="1400" dirty="0"/>
              <a:t> </a:t>
            </a:r>
            <a:r>
              <a:rPr lang="de-DE" sz="1400" dirty="0" err="1"/>
              <a:t>kategorisasi</a:t>
            </a:r>
            <a:r>
              <a:rPr lang="de-DE" sz="1400" dirty="0"/>
              <a:t> </a:t>
            </a:r>
            <a:r>
              <a:rPr lang="de-DE" sz="1400" dirty="0" err="1"/>
              <a:t>ini</a:t>
            </a:r>
            <a:r>
              <a:rPr lang="de-DE" sz="1400" dirty="0"/>
              <a:t> </a:t>
            </a:r>
            <a:r>
              <a:rPr lang="de-DE" sz="1400" dirty="0" err="1"/>
              <a:t>dilakukan</a:t>
            </a:r>
            <a:r>
              <a:rPr lang="de-DE" sz="1400" dirty="0"/>
              <a:t>.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Semakin</a:t>
            </a:r>
            <a:r>
              <a:rPr lang="de-DE" sz="1400" dirty="0"/>
              <a:t> </a:t>
            </a:r>
            <a:r>
              <a:rPr lang="de-DE" sz="1400" dirty="0" err="1"/>
              <a:t>ahli</a:t>
            </a:r>
            <a:r>
              <a:rPr lang="de-DE" sz="1400" dirty="0"/>
              <a:t>, </a:t>
            </a:r>
            <a:r>
              <a:rPr lang="de-DE" sz="1400" dirty="0" err="1"/>
              <a:t>semakin</a:t>
            </a:r>
            <a:r>
              <a:rPr lang="de-DE" sz="1400" dirty="0"/>
              <a:t> </a:t>
            </a:r>
            <a:r>
              <a:rPr lang="de-DE" sz="1400" dirty="0" err="1"/>
              <a:t>intuitif</a:t>
            </a:r>
            <a:r>
              <a:rPr lang="de-DE" sz="1400" dirty="0"/>
              <a:t>.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Apa</a:t>
            </a:r>
            <a:r>
              <a:rPr lang="de-DE" sz="1400" dirty="0"/>
              <a:t> </a:t>
            </a:r>
            <a:r>
              <a:rPr lang="de-DE" sz="1400" dirty="0" err="1"/>
              <a:t>saja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dapat</a:t>
            </a:r>
            <a:r>
              <a:rPr lang="de-DE" sz="1400" dirty="0"/>
              <a:t> </a:t>
            </a:r>
            <a:r>
              <a:rPr lang="de-DE" sz="1400" dirty="0" err="1"/>
              <a:t>dikategorisasi</a:t>
            </a:r>
            <a:r>
              <a:rPr lang="de-DE" sz="1400" dirty="0"/>
              <a:t>? – </a:t>
            </a:r>
            <a:r>
              <a:rPr lang="de-DE" sz="1400" dirty="0" err="1"/>
              <a:t>aktor</a:t>
            </a:r>
            <a:r>
              <a:rPr lang="de-DE" sz="1400" dirty="0"/>
              <a:t>, </a:t>
            </a:r>
            <a:r>
              <a:rPr lang="de-DE" sz="1400" dirty="0" err="1"/>
              <a:t>perilaku</a:t>
            </a:r>
            <a:r>
              <a:rPr lang="de-DE" sz="1400" dirty="0"/>
              <a:t>, </a:t>
            </a:r>
            <a:r>
              <a:rPr lang="de-DE" sz="1400" dirty="0" err="1"/>
              <a:t>peristiwa</a:t>
            </a:r>
            <a:r>
              <a:rPr lang="de-DE" sz="1400" dirty="0"/>
              <a:t>, </a:t>
            </a:r>
            <a:r>
              <a:rPr lang="de-DE" sz="1400" dirty="0" err="1"/>
              <a:t>dan</a:t>
            </a:r>
            <a:r>
              <a:rPr lang="de-DE" sz="1400" dirty="0"/>
              <a:t> </a:t>
            </a:r>
            <a:r>
              <a:rPr lang="de-DE" sz="1400" dirty="0" err="1"/>
              <a:t>objek</a:t>
            </a:r>
            <a:r>
              <a:rPr lang="de-DE" sz="1400" dirty="0"/>
              <a:t> (</a:t>
            </a:r>
            <a:r>
              <a:rPr lang="de-DE" sz="1400" dirty="0" err="1"/>
              <a:t>kemudian</a:t>
            </a:r>
            <a:r>
              <a:rPr lang="de-DE" sz="1400" dirty="0"/>
              <a:t> </a:t>
            </a:r>
            <a:r>
              <a:rPr lang="de-DE" sz="1400" dirty="0" err="1"/>
              <a:t>disebut</a:t>
            </a:r>
            <a:r>
              <a:rPr lang="de-DE" sz="1400" dirty="0"/>
              <a:t> </a:t>
            </a:r>
            <a:r>
              <a:rPr lang="de-DE" sz="1400" dirty="0" err="1"/>
              <a:t>sebagai</a:t>
            </a:r>
            <a:r>
              <a:rPr lang="de-DE" sz="1400" dirty="0"/>
              <a:t> </a:t>
            </a:r>
            <a:r>
              <a:rPr lang="de-DE" sz="1400" i="1" dirty="0" err="1"/>
              <a:t>token</a:t>
            </a:r>
            <a:r>
              <a:rPr lang="de-DE" sz="1400" dirty="0"/>
              <a:t>).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Kategorisasi</a:t>
            </a:r>
            <a:r>
              <a:rPr lang="de-DE" sz="1400" dirty="0"/>
              <a:t> </a:t>
            </a:r>
            <a:r>
              <a:rPr lang="de-DE" sz="1400" dirty="0" err="1"/>
              <a:t>ini</a:t>
            </a:r>
            <a:r>
              <a:rPr lang="de-DE" sz="1400" dirty="0"/>
              <a:t> </a:t>
            </a:r>
            <a:r>
              <a:rPr lang="de-DE" sz="1400" dirty="0" err="1"/>
              <a:t>memiliki</a:t>
            </a:r>
            <a:r>
              <a:rPr lang="de-DE" sz="1400" dirty="0"/>
              <a:t> </a:t>
            </a:r>
            <a:r>
              <a:rPr lang="de-DE" sz="1400" dirty="0" err="1"/>
              <a:t>tujuan</a:t>
            </a:r>
            <a:r>
              <a:rPr lang="de-DE" sz="1400" dirty="0"/>
              <a:t> </a:t>
            </a:r>
            <a:r>
              <a:rPr lang="de-DE" sz="1400" dirty="0" err="1"/>
              <a:t>tertentu</a:t>
            </a:r>
            <a:r>
              <a:rPr lang="de-DE" sz="1400" dirty="0"/>
              <a:t> (</a:t>
            </a:r>
            <a:r>
              <a:rPr lang="de-DE" sz="1400" i="1" dirty="0"/>
              <a:t>goal-</a:t>
            </a:r>
            <a:r>
              <a:rPr lang="de-DE" sz="1400" i="1" dirty="0" err="1"/>
              <a:t>directed</a:t>
            </a:r>
            <a:r>
              <a:rPr lang="de-DE" sz="1400" dirty="0"/>
              <a:t>), </a:t>
            </a:r>
            <a:r>
              <a:rPr lang="de-DE" sz="1400" dirty="0" err="1"/>
              <a:t>sehingga</a:t>
            </a:r>
            <a:r>
              <a:rPr lang="de-DE" sz="1400" dirty="0"/>
              <a:t> </a:t>
            </a:r>
            <a:r>
              <a:rPr lang="de-DE" sz="1400" b="1" i="1" dirty="0" err="1"/>
              <a:t>sensitif</a:t>
            </a:r>
            <a:r>
              <a:rPr lang="de-DE" sz="1400" b="1" i="1" dirty="0"/>
              <a:t> </a:t>
            </a:r>
            <a:r>
              <a:rPr lang="de-DE" sz="1400" b="1" i="1" dirty="0" err="1"/>
              <a:t>terhadap</a:t>
            </a:r>
            <a:r>
              <a:rPr lang="de-DE" sz="1400" b="1" i="1" dirty="0"/>
              <a:t> </a:t>
            </a:r>
            <a:r>
              <a:rPr lang="de-DE" sz="1400" b="1" i="1" dirty="0" err="1"/>
              <a:t>konteks</a:t>
            </a:r>
            <a:r>
              <a:rPr lang="de-DE" sz="1400" dirty="0"/>
              <a:t>.</a:t>
            </a:r>
            <a:endParaRPr lang="de-DE" sz="1400" dirty="0">
              <a:cs typeface="Arial" panose="020B0604020202020204"/>
            </a:endParaRPr>
          </a:p>
          <a:p>
            <a:pPr marL="203835" indent="-203835"/>
            <a:r>
              <a:rPr lang="de-DE" sz="1800" dirty="0" err="1"/>
              <a:t>Bayangkan</a:t>
            </a:r>
            <a:r>
              <a:rPr lang="de-DE" sz="1800" dirty="0"/>
              <a:t> </a:t>
            </a:r>
            <a:r>
              <a:rPr lang="de-DE" sz="1800" dirty="0" err="1"/>
              <a:t>ketika</a:t>
            </a:r>
            <a:r>
              <a:rPr lang="de-DE" sz="1800" dirty="0"/>
              <a:t> </a:t>
            </a:r>
            <a:r>
              <a:rPr lang="de-DE" sz="1800" dirty="0" err="1"/>
              <a:t>sedang</a:t>
            </a:r>
            <a:r>
              <a:rPr lang="de-DE" sz="1800" dirty="0"/>
              <a:t> </a:t>
            </a:r>
            <a:r>
              <a:rPr lang="de-DE" sz="1800" dirty="0" err="1"/>
              <a:t>menata</a:t>
            </a:r>
            <a:r>
              <a:rPr lang="de-DE" sz="1800" dirty="0"/>
              <a:t> </a:t>
            </a:r>
            <a:r>
              <a:rPr lang="de-DE" sz="1800" dirty="0" err="1"/>
              <a:t>barang-barang</a:t>
            </a:r>
            <a:r>
              <a:rPr lang="de-DE" sz="1800" dirty="0"/>
              <a:t> </a:t>
            </a:r>
            <a:r>
              <a:rPr lang="de-DE" sz="1800" dirty="0" err="1"/>
              <a:t>pribadi</a:t>
            </a:r>
            <a:r>
              <a:rPr lang="de-DE" sz="1800" dirty="0"/>
              <a:t> di </a:t>
            </a:r>
            <a:r>
              <a:rPr lang="de-DE" sz="1800" dirty="0" err="1"/>
              <a:t>kamar</a:t>
            </a:r>
            <a:r>
              <a:rPr lang="de-DE" sz="1800" dirty="0"/>
              <a:t>, </a:t>
            </a:r>
            <a:r>
              <a:rPr lang="de-DE" sz="1800" dirty="0" err="1"/>
              <a:t>kita</a:t>
            </a:r>
            <a:r>
              <a:rPr lang="de-DE" sz="1800" dirty="0"/>
              <a:t> </a:t>
            </a:r>
            <a:r>
              <a:rPr lang="de-DE" sz="1800" dirty="0" err="1"/>
              <a:t>akan</a:t>
            </a:r>
            <a:r>
              <a:rPr lang="de-DE" sz="1800" dirty="0"/>
              <a:t> </a:t>
            </a:r>
            <a:r>
              <a:rPr lang="de-DE" sz="1800" dirty="0" err="1"/>
              <a:t>punya</a:t>
            </a:r>
            <a:r>
              <a:rPr lang="de-DE" sz="1800" b="1" dirty="0"/>
              <a:t> „</a:t>
            </a:r>
            <a:r>
              <a:rPr lang="de-DE" sz="1800" b="1" dirty="0" err="1"/>
              <a:t>berbagai</a:t>
            </a:r>
            <a:r>
              <a:rPr lang="de-DE" sz="1800" b="1" dirty="0"/>
              <a:t> </a:t>
            </a:r>
            <a:r>
              <a:rPr lang="de-DE" sz="1800" b="1" dirty="0" err="1"/>
              <a:t>laci</a:t>
            </a:r>
            <a:r>
              <a:rPr lang="de-DE" sz="1800" b="1" dirty="0"/>
              <a:t>“</a:t>
            </a:r>
            <a:r>
              <a:rPr lang="de-DE" sz="1800" dirty="0"/>
              <a:t> </a:t>
            </a:r>
            <a:r>
              <a:rPr lang="de-DE" sz="1800" dirty="0" err="1"/>
              <a:t>untuk</a:t>
            </a:r>
            <a:r>
              <a:rPr lang="de-DE" sz="1800" dirty="0"/>
              <a:t> </a:t>
            </a:r>
            <a:r>
              <a:rPr lang="de-DE" sz="1800" b="1" dirty="0" err="1"/>
              <a:t>menyimpan</a:t>
            </a:r>
            <a:r>
              <a:rPr lang="de-DE" sz="1800" b="1" dirty="0"/>
              <a:t> </a:t>
            </a:r>
            <a:r>
              <a:rPr lang="de-DE" sz="1800" b="1" dirty="0" err="1"/>
              <a:t>barang</a:t>
            </a:r>
            <a:r>
              <a:rPr lang="de-DE" sz="1800" b="1" dirty="0"/>
              <a:t> </a:t>
            </a:r>
            <a:r>
              <a:rPr lang="de-DE" sz="1800" dirty="0" err="1"/>
              <a:t>sesuai</a:t>
            </a:r>
            <a:r>
              <a:rPr lang="de-DE" sz="1800" dirty="0"/>
              <a:t> </a:t>
            </a:r>
            <a:r>
              <a:rPr lang="de-DE" sz="1800" dirty="0" err="1"/>
              <a:t>peruntukannya</a:t>
            </a:r>
            <a:r>
              <a:rPr lang="de-DE" sz="1800" dirty="0"/>
              <a:t>.</a:t>
            </a:r>
            <a:endParaRPr lang="de-DE" sz="1800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Proses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sama</a:t>
            </a:r>
            <a:r>
              <a:rPr lang="de-DE" sz="1400" dirty="0"/>
              <a:t> </a:t>
            </a:r>
            <a:r>
              <a:rPr lang="de-DE" sz="1400" dirty="0" err="1"/>
              <a:t>terjadi</a:t>
            </a:r>
            <a:r>
              <a:rPr lang="de-DE" sz="1400" dirty="0"/>
              <a:t> </a:t>
            </a:r>
            <a:r>
              <a:rPr lang="de-DE" sz="1400" dirty="0" err="1"/>
              <a:t>dalam</a:t>
            </a:r>
            <a:r>
              <a:rPr lang="de-DE" sz="1400" dirty="0"/>
              <a:t> </a:t>
            </a:r>
            <a:r>
              <a:rPr lang="de-DE" sz="1400" dirty="0" err="1"/>
              <a:t>kategorisasi</a:t>
            </a:r>
            <a:r>
              <a:rPr lang="de-DE" sz="1400" dirty="0"/>
              <a:t> </a:t>
            </a:r>
            <a:r>
              <a:rPr lang="de-DE" sz="1400" dirty="0" err="1"/>
              <a:t>moral</a:t>
            </a:r>
            <a:r>
              <a:rPr lang="de-DE" sz="1400" dirty="0"/>
              <a:t>.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/>
              <a:t>Kita </a:t>
            </a:r>
            <a:r>
              <a:rPr lang="de-DE" sz="1400" dirty="0" err="1"/>
              <a:t>punya</a:t>
            </a:r>
            <a:r>
              <a:rPr lang="de-DE" sz="1400" dirty="0"/>
              <a:t> </a:t>
            </a:r>
            <a:r>
              <a:rPr lang="de-DE" sz="1400" dirty="0" err="1"/>
              <a:t>banyak</a:t>
            </a:r>
            <a:r>
              <a:rPr lang="de-DE" sz="1400" dirty="0"/>
              <a:t> „</a:t>
            </a:r>
            <a:r>
              <a:rPr lang="de-DE" sz="1400" dirty="0" err="1"/>
              <a:t>laci</a:t>
            </a:r>
            <a:r>
              <a:rPr lang="de-DE" sz="1400" dirty="0"/>
              <a:t>“ </a:t>
            </a:r>
            <a:r>
              <a:rPr lang="de-DE" sz="1400" dirty="0" err="1"/>
              <a:t>untuk</a:t>
            </a:r>
            <a:r>
              <a:rPr lang="de-DE" sz="1400" dirty="0"/>
              <a:t> </a:t>
            </a:r>
            <a:r>
              <a:rPr lang="de-DE" sz="1400" dirty="0" err="1"/>
              <a:t>menyimpan</a:t>
            </a:r>
            <a:r>
              <a:rPr lang="de-DE" sz="1400" dirty="0"/>
              <a:t> </a:t>
            </a:r>
            <a:r>
              <a:rPr lang="de-DE" sz="1400" dirty="0" err="1"/>
              <a:t>berbagai</a:t>
            </a:r>
            <a:r>
              <a:rPr lang="de-DE" sz="1400" dirty="0"/>
              <a:t> </a:t>
            </a:r>
            <a:r>
              <a:rPr lang="de-DE" sz="1400" dirty="0" err="1"/>
              <a:t>barang</a:t>
            </a:r>
            <a:r>
              <a:rPr lang="de-DE" sz="1400" dirty="0"/>
              <a:t> </a:t>
            </a:r>
            <a:r>
              <a:rPr lang="de-DE" sz="1400" dirty="0" err="1"/>
              <a:t>dengan</a:t>
            </a:r>
            <a:r>
              <a:rPr lang="de-DE" sz="1400" dirty="0"/>
              <a:t> </a:t>
            </a:r>
            <a:r>
              <a:rPr lang="de-DE" sz="1400" dirty="0" err="1"/>
              <a:t>kategori</a:t>
            </a:r>
            <a:r>
              <a:rPr lang="de-DE" sz="1400" dirty="0"/>
              <a:t> </a:t>
            </a:r>
            <a:r>
              <a:rPr lang="de-DE" sz="1400" dirty="0" err="1"/>
              <a:t>tertentu</a:t>
            </a:r>
            <a:r>
              <a:rPr lang="de-DE" sz="1400" dirty="0"/>
              <a:t>, </a:t>
            </a:r>
            <a:r>
              <a:rPr lang="de-DE" sz="1400" dirty="0" err="1"/>
              <a:t>jadi</a:t>
            </a:r>
            <a:r>
              <a:rPr lang="de-DE" sz="1400" dirty="0"/>
              <a:t> </a:t>
            </a:r>
            <a:r>
              <a:rPr lang="de-DE" sz="1400" dirty="0" err="1"/>
              <a:t>logikanya</a:t>
            </a:r>
            <a:r>
              <a:rPr lang="de-DE" sz="1400" dirty="0"/>
              <a:t>, </a:t>
            </a:r>
            <a:r>
              <a:rPr lang="de-DE" sz="1400" dirty="0" err="1"/>
              <a:t>kita</a:t>
            </a:r>
            <a:r>
              <a:rPr lang="de-DE" sz="1400" dirty="0"/>
              <a:t> </a:t>
            </a:r>
            <a:r>
              <a:rPr lang="de-DE" sz="1400" dirty="0" err="1"/>
              <a:t>memiliki</a:t>
            </a:r>
            <a:r>
              <a:rPr lang="de-DE" sz="1400" b="1" dirty="0"/>
              <a:t> „</a:t>
            </a:r>
            <a:r>
              <a:rPr lang="de-DE" sz="1400" b="1" dirty="0" err="1"/>
              <a:t>banyak</a:t>
            </a:r>
            <a:r>
              <a:rPr lang="de-DE" sz="1400" b="1" dirty="0"/>
              <a:t> </a:t>
            </a:r>
            <a:r>
              <a:rPr lang="de-DE" sz="1400" b="1" dirty="0" err="1"/>
              <a:t>laci</a:t>
            </a:r>
            <a:r>
              <a:rPr lang="de-DE" sz="1400" b="1" dirty="0"/>
              <a:t>“</a:t>
            </a:r>
            <a:r>
              <a:rPr lang="de-DE" sz="1400" dirty="0"/>
              <a:t> (</a:t>
            </a:r>
            <a:r>
              <a:rPr lang="de-DE" sz="1400" b="1" dirty="0" err="1"/>
              <a:t>kategori</a:t>
            </a:r>
            <a:r>
              <a:rPr lang="de-DE" sz="1400" dirty="0"/>
              <a:t>) </a:t>
            </a:r>
            <a:r>
              <a:rPr lang="de-DE" sz="1400" dirty="0" err="1"/>
              <a:t>untuk</a:t>
            </a:r>
            <a:r>
              <a:rPr lang="de-DE" sz="1400" dirty="0"/>
              <a:t> „</a:t>
            </a:r>
            <a:r>
              <a:rPr lang="de-DE" sz="1400" dirty="0" err="1"/>
              <a:t>menyimpan</a:t>
            </a:r>
            <a:r>
              <a:rPr lang="de-DE" sz="1400" dirty="0"/>
              <a:t>“ (</a:t>
            </a:r>
            <a:r>
              <a:rPr lang="de-DE" sz="1400" dirty="0" err="1"/>
              <a:t>karena</a:t>
            </a:r>
            <a:r>
              <a:rPr lang="de-DE" sz="1400" dirty="0"/>
              <a:t> </a:t>
            </a:r>
            <a:r>
              <a:rPr lang="de-DE" sz="1400" dirty="0" err="1"/>
              <a:t>relevan</a:t>
            </a:r>
            <a:r>
              <a:rPr lang="de-DE" sz="1400" dirty="0"/>
              <a:t> </a:t>
            </a:r>
            <a:r>
              <a:rPr lang="de-DE" sz="1400" dirty="0" err="1"/>
              <a:t>dengan</a:t>
            </a:r>
            <a:r>
              <a:rPr lang="de-DE" sz="1400" dirty="0"/>
              <a:t> </a:t>
            </a:r>
            <a:r>
              <a:rPr lang="de-DE" sz="1400" dirty="0" err="1"/>
              <a:t>konseptualisasi</a:t>
            </a:r>
            <a:r>
              <a:rPr lang="de-DE" sz="1400" dirty="0"/>
              <a:t> </a:t>
            </a:r>
            <a:r>
              <a:rPr lang="de-DE" sz="1400" dirty="0" err="1"/>
              <a:t>moral</a:t>
            </a:r>
            <a:r>
              <a:rPr lang="de-DE" sz="1400" i="1" dirty="0"/>
              <a:t>/</a:t>
            </a:r>
            <a:r>
              <a:rPr lang="de-DE" sz="1400" i="1" dirty="0" err="1"/>
              <a:t>immoral</a:t>
            </a:r>
            <a:r>
              <a:rPr lang="de-DE" sz="1400" i="1" dirty="0"/>
              <a:t>)</a:t>
            </a:r>
            <a:r>
              <a:rPr lang="de-DE" sz="1400" dirty="0"/>
              <a:t> </a:t>
            </a:r>
            <a:r>
              <a:rPr lang="de-DE" sz="1400" dirty="0" err="1"/>
              <a:t>atau</a:t>
            </a:r>
            <a:r>
              <a:rPr lang="de-DE" sz="1400" dirty="0"/>
              <a:t> „</a:t>
            </a:r>
            <a:r>
              <a:rPr lang="de-DE" sz="1400" dirty="0" err="1"/>
              <a:t>membuang</a:t>
            </a:r>
            <a:r>
              <a:rPr lang="de-DE" sz="1400" dirty="0"/>
              <a:t>“ (</a:t>
            </a:r>
            <a:r>
              <a:rPr lang="de-DE" sz="1400" dirty="0" err="1"/>
              <a:t>karena</a:t>
            </a:r>
            <a:r>
              <a:rPr lang="de-DE" sz="1400" dirty="0"/>
              <a:t> non-moral) </a:t>
            </a:r>
            <a:r>
              <a:rPr lang="de-DE" sz="1400" i="1" dirty="0" err="1"/>
              <a:t>token</a:t>
            </a:r>
            <a:r>
              <a:rPr lang="de-DE" sz="1400" i="1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sedang</a:t>
            </a:r>
            <a:r>
              <a:rPr lang="de-DE" sz="1400" dirty="0"/>
              <a:t> </a:t>
            </a:r>
            <a:r>
              <a:rPr lang="de-DE" sz="1400" dirty="0" err="1"/>
              <a:t>dinilai</a:t>
            </a:r>
            <a:r>
              <a:rPr lang="de-DE" sz="1400" dirty="0"/>
              <a:t> (</a:t>
            </a:r>
            <a:r>
              <a:rPr lang="de-DE" sz="1400" i="1" dirty="0" err="1"/>
              <a:t>pluralism</a:t>
            </a:r>
            <a:r>
              <a:rPr lang="de-DE" sz="1400" dirty="0"/>
              <a:t>)</a:t>
            </a:r>
            <a:r>
              <a:rPr lang="de-DE" sz="1400" i="1" dirty="0"/>
              <a:t>.</a:t>
            </a:r>
            <a:endParaRPr lang="de-DE" sz="1400" i="1" dirty="0">
              <a:cs typeface="Arial" panose="020B0604020202020204"/>
            </a:endParaRPr>
          </a:p>
          <a:p>
            <a:pPr marL="611505" lvl="1" indent="-203835"/>
            <a:r>
              <a:rPr lang="de-DE" sz="1400" dirty="0" err="1"/>
              <a:t>Proses</a:t>
            </a:r>
            <a:r>
              <a:rPr lang="de-DE" sz="1400" dirty="0"/>
              <a:t> </a:t>
            </a:r>
            <a:r>
              <a:rPr lang="de-DE" sz="1400" dirty="0" err="1"/>
              <a:t>ini</a:t>
            </a:r>
            <a:r>
              <a:rPr lang="de-DE" sz="1400" dirty="0"/>
              <a:t> </a:t>
            </a:r>
            <a:r>
              <a:rPr lang="de-DE" sz="1400" b="1" dirty="0" err="1"/>
              <a:t>sensitif</a:t>
            </a:r>
            <a:r>
              <a:rPr lang="de-DE" sz="1400" b="1" dirty="0"/>
              <a:t> </a:t>
            </a:r>
            <a:r>
              <a:rPr lang="de-DE" sz="1400" b="1" dirty="0" err="1"/>
              <a:t>terhadap</a:t>
            </a:r>
            <a:r>
              <a:rPr lang="de-DE" sz="1400" b="1" dirty="0"/>
              <a:t> </a:t>
            </a:r>
            <a:r>
              <a:rPr lang="de-DE" sz="1400" b="1" dirty="0" err="1"/>
              <a:t>konteks</a:t>
            </a:r>
            <a:r>
              <a:rPr lang="de-DE" sz="1400" dirty="0"/>
              <a:t>… </a:t>
            </a:r>
            <a:r>
              <a:rPr lang="de-DE" sz="1400" dirty="0" err="1"/>
              <a:t>misalnya</a:t>
            </a:r>
            <a:r>
              <a:rPr lang="de-DE" sz="1400" dirty="0"/>
              <a:t>, </a:t>
            </a:r>
            <a:r>
              <a:rPr lang="de-DE" sz="1400" b="1" dirty="0" err="1"/>
              <a:t>perilaku</a:t>
            </a:r>
            <a:r>
              <a:rPr lang="de-DE" sz="1400" b="1" dirty="0"/>
              <a:t> </a:t>
            </a:r>
            <a:r>
              <a:rPr lang="de-DE" sz="1400" b="1" dirty="0" err="1"/>
              <a:t>mencuri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dilakukan</a:t>
            </a:r>
            <a:r>
              <a:rPr lang="de-DE" sz="1400" dirty="0"/>
              <a:t> </a:t>
            </a:r>
            <a:r>
              <a:rPr lang="de-DE" sz="1400" dirty="0" err="1"/>
              <a:t>oleh</a:t>
            </a:r>
            <a:r>
              <a:rPr lang="de-DE" sz="1400" dirty="0"/>
              <a:t> </a:t>
            </a:r>
            <a:r>
              <a:rPr lang="de-DE" sz="1400" b="1" dirty="0" err="1"/>
              <a:t>orang</a:t>
            </a:r>
            <a:r>
              <a:rPr lang="de-DE" sz="1400" b="1" dirty="0"/>
              <a:t> </a:t>
            </a:r>
            <a:r>
              <a:rPr lang="de-DE" sz="1400" b="1" dirty="0" err="1"/>
              <a:t>asing</a:t>
            </a:r>
            <a:r>
              <a:rPr lang="de-DE" sz="1400" b="1" dirty="0"/>
              <a:t> </a:t>
            </a:r>
            <a:r>
              <a:rPr lang="de-DE" sz="1400" dirty="0" err="1"/>
              <a:t>akan</a:t>
            </a:r>
            <a:r>
              <a:rPr lang="de-DE" sz="1400" dirty="0"/>
              <a:t> </a:t>
            </a:r>
            <a:r>
              <a:rPr lang="de-DE" sz="1400" dirty="0" err="1"/>
              <a:t>dinilai</a:t>
            </a:r>
            <a:r>
              <a:rPr lang="de-DE" sz="1400" dirty="0"/>
              <a:t> </a:t>
            </a:r>
            <a:r>
              <a:rPr lang="de-DE" sz="1400" dirty="0" err="1"/>
              <a:t>berbeda</a:t>
            </a:r>
            <a:r>
              <a:rPr lang="de-DE" sz="1400" dirty="0"/>
              <a:t> </a:t>
            </a:r>
            <a:r>
              <a:rPr lang="de-DE" sz="1400" dirty="0" err="1"/>
              <a:t>ketika</a:t>
            </a:r>
            <a:r>
              <a:rPr lang="de-DE" sz="1400" dirty="0"/>
              <a:t> </a:t>
            </a:r>
            <a:r>
              <a:rPr lang="de-DE" sz="1400" dirty="0" err="1"/>
              <a:t>pelakunya</a:t>
            </a:r>
            <a:r>
              <a:rPr lang="de-DE" sz="1400" dirty="0"/>
              <a:t> </a:t>
            </a:r>
            <a:r>
              <a:rPr lang="de-DE" sz="1400" dirty="0" err="1"/>
              <a:t>adalah</a:t>
            </a:r>
            <a:r>
              <a:rPr lang="de-DE" sz="1400" dirty="0"/>
              <a:t> </a:t>
            </a:r>
            <a:r>
              <a:rPr lang="de-DE" sz="1400" b="1" dirty="0" err="1"/>
              <a:t>anak</a:t>
            </a:r>
            <a:r>
              <a:rPr lang="de-DE" sz="1400" b="1" dirty="0"/>
              <a:t> </a:t>
            </a:r>
            <a:r>
              <a:rPr lang="de-DE" sz="1400" b="1" dirty="0" err="1"/>
              <a:t>kandung</a:t>
            </a:r>
            <a:r>
              <a:rPr lang="de-DE" sz="1400" b="1" dirty="0"/>
              <a:t> </a:t>
            </a:r>
            <a:r>
              <a:rPr lang="de-DE" sz="1400" dirty="0" err="1"/>
              <a:t>kita</a:t>
            </a:r>
            <a:r>
              <a:rPr lang="de-DE" sz="1400" dirty="0"/>
              <a:t>. </a:t>
            </a:r>
            <a:endParaRPr lang="de-DE" sz="1400" dirty="0">
              <a:cs typeface="Arial" panose="020B0604020202020204"/>
            </a:endParaRPr>
          </a:p>
          <a:p>
            <a:pPr marL="611505" lvl="1" indent="-203835"/>
            <a:r>
              <a:rPr lang="de-DE" sz="1400" dirty="0"/>
              <a:t>Di </a:t>
            </a:r>
            <a:r>
              <a:rPr lang="de-DE" sz="1400" dirty="0" err="1"/>
              <a:t>skenario</a:t>
            </a:r>
            <a:r>
              <a:rPr lang="de-DE" sz="1400" dirty="0"/>
              <a:t> </a:t>
            </a:r>
            <a:r>
              <a:rPr lang="de-DE" sz="1400" dirty="0" err="1"/>
              <a:t>pertama</a:t>
            </a:r>
            <a:r>
              <a:rPr lang="de-DE" sz="1400" dirty="0"/>
              <a:t>, </a:t>
            </a:r>
            <a:r>
              <a:rPr lang="de-DE" sz="1400" b="1" dirty="0" err="1"/>
              <a:t>penilaian</a:t>
            </a:r>
            <a:r>
              <a:rPr lang="de-DE" sz="1400" b="1" dirty="0"/>
              <a:t> </a:t>
            </a:r>
            <a:r>
              <a:rPr lang="de-DE" sz="1400" b="1" dirty="0" err="1"/>
              <a:t>moral</a:t>
            </a:r>
            <a:r>
              <a:rPr lang="de-DE" sz="1400" b="1" dirty="0"/>
              <a:t> </a:t>
            </a:r>
            <a:r>
              <a:rPr lang="de-DE" sz="1400" b="1" dirty="0" err="1"/>
              <a:t>lebih</a:t>
            </a:r>
            <a:r>
              <a:rPr lang="de-DE" sz="1400" b="1" dirty="0"/>
              <a:t> </a:t>
            </a:r>
            <a:r>
              <a:rPr lang="de-DE" sz="1400" b="1" dirty="0" err="1"/>
              <a:t>ditentukan</a:t>
            </a:r>
            <a:r>
              <a:rPr lang="de-DE" sz="1400" b="1" dirty="0"/>
              <a:t> </a:t>
            </a:r>
            <a:r>
              <a:rPr lang="de-DE" sz="1400" b="1" dirty="0" err="1"/>
              <a:t>oleh</a:t>
            </a:r>
            <a:r>
              <a:rPr lang="de-DE" sz="1400" b="1" dirty="0"/>
              <a:t> </a:t>
            </a:r>
            <a:r>
              <a:rPr lang="de-DE" sz="1400" b="1" i="1" dirty="0" err="1"/>
              <a:t>perilaku</a:t>
            </a:r>
            <a:r>
              <a:rPr lang="de-DE" sz="1400" dirty="0"/>
              <a:t>, </a:t>
            </a:r>
            <a:r>
              <a:rPr lang="de-DE" sz="1400" dirty="0" err="1"/>
              <a:t>tetapi</a:t>
            </a:r>
            <a:r>
              <a:rPr lang="de-DE" sz="1400" dirty="0"/>
              <a:t> di </a:t>
            </a:r>
            <a:r>
              <a:rPr lang="de-DE" sz="1400" dirty="0" err="1"/>
              <a:t>skenario</a:t>
            </a:r>
            <a:r>
              <a:rPr lang="de-DE" sz="1400" dirty="0"/>
              <a:t> </a:t>
            </a:r>
            <a:r>
              <a:rPr lang="de-DE" sz="1400" dirty="0" err="1"/>
              <a:t>kedua</a:t>
            </a:r>
            <a:r>
              <a:rPr lang="de-DE" sz="1400" b="1" dirty="0"/>
              <a:t> </a:t>
            </a:r>
            <a:r>
              <a:rPr lang="de-DE" sz="1400" b="1" dirty="0" err="1"/>
              <a:t>akan</a:t>
            </a:r>
            <a:r>
              <a:rPr lang="de-DE" sz="1400" b="1" dirty="0"/>
              <a:t> </a:t>
            </a:r>
            <a:r>
              <a:rPr lang="de-DE" sz="1400" b="1" dirty="0" err="1"/>
              <a:t>lebih</a:t>
            </a:r>
            <a:r>
              <a:rPr lang="de-DE" sz="1400" b="1" dirty="0"/>
              <a:t> berat </a:t>
            </a:r>
            <a:r>
              <a:rPr lang="de-DE" sz="1400" b="1" dirty="0" err="1"/>
              <a:t>pada</a:t>
            </a:r>
            <a:r>
              <a:rPr lang="de-DE" sz="1400" b="1" dirty="0"/>
              <a:t> </a:t>
            </a:r>
            <a:r>
              <a:rPr lang="de-DE" sz="1400" b="1" i="1" dirty="0" err="1"/>
              <a:t>aktor</a:t>
            </a:r>
            <a:r>
              <a:rPr lang="de-DE" sz="1400" b="1" i="1" dirty="0"/>
              <a:t>.</a:t>
            </a:r>
            <a:endParaRPr lang="de-DE" sz="1400" b="1" dirty="0">
              <a:cs typeface="Arial" panose="020B0604020202020204"/>
            </a:endParaRPr>
          </a:p>
          <a:p>
            <a:pPr marL="203835" indent="-203835"/>
            <a:r>
              <a:rPr lang="de-DE" sz="1800" dirty="0" err="1">
                <a:cs typeface="Arial" panose="020B0604020202020204"/>
              </a:rPr>
              <a:t>Sayangnya</a:t>
            </a:r>
            <a:r>
              <a:rPr lang="de-DE" sz="1800" dirty="0">
                <a:cs typeface="Arial" panose="020B0604020202020204"/>
              </a:rPr>
              <a:t>, </a:t>
            </a:r>
            <a:r>
              <a:rPr lang="de-DE" sz="1800" dirty="0" err="1">
                <a:cs typeface="Arial" panose="020B0604020202020204"/>
              </a:rPr>
              <a:t>karena</a:t>
            </a:r>
            <a:r>
              <a:rPr lang="de-DE" sz="1800" dirty="0">
                <a:cs typeface="Arial" panose="020B0604020202020204"/>
              </a:rPr>
              <a:t> </a:t>
            </a:r>
            <a:r>
              <a:rPr lang="de-DE" sz="1800" dirty="0" err="1">
                <a:cs typeface="Arial" panose="020B0604020202020204"/>
              </a:rPr>
              <a:t>relatif</a:t>
            </a:r>
            <a:r>
              <a:rPr lang="de-DE" sz="1800" dirty="0">
                <a:cs typeface="Arial" panose="020B0604020202020204"/>
              </a:rPr>
              <a:t> </a:t>
            </a:r>
            <a:r>
              <a:rPr lang="de-DE" sz="1800" dirty="0" err="1">
                <a:cs typeface="Arial" panose="020B0604020202020204"/>
              </a:rPr>
              <a:t>baru</a:t>
            </a:r>
            <a:r>
              <a:rPr lang="de-DE" sz="1800" dirty="0">
                <a:cs typeface="Arial" panose="020B0604020202020204"/>
              </a:rPr>
              <a:t>, </a:t>
            </a:r>
            <a:r>
              <a:rPr lang="de-DE" sz="1800" dirty="0" err="1">
                <a:cs typeface="Arial" panose="020B0604020202020204"/>
              </a:rPr>
              <a:t>asumsi-asumsi</a:t>
            </a:r>
            <a:r>
              <a:rPr lang="de-DE" sz="1800" dirty="0">
                <a:cs typeface="Arial" panose="020B0604020202020204"/>
              </a:rPr>
              <a:t> MJAC </a:t>
            </a:r>
            <a:r>
              <a:rPr lang="de-DE" sz="1800" dirty="0" err="1">
                <a:cs typeface="Arial" panose="020B0604020202020204"/>
              </a:rPr>
              <a:t>belum</a:t>
            </a:r>
            <a:r>
              <a:rPr lang="de-DE" sz="1800" dirty="0">
                <a:cs typeface="Arial" panose="020B0604020202020204"/>
              </a:rPr>
              <a:t> „</a:t>
            </a:r>
            <a:r>
              <a:rPr lang="de-DE" sz="1800" dirty="0" err="1">
                <a:cs typeface="Arial" panose="020B0604020202020204"/>
              </a:rPr>
              <a:t>ketat</a:t>
            </a:r>
            <a:r>
              <a:rPr lang="de-DE" sz="1800" dirty="0">
                <a:cs typeface="Arial" panose="020B0604020202020204"/>
              </a:rPr>
              <a:t>“ (</a:t>
            </a:r>
            <a:r>
              <a:rPr lang="de-DE" sz="1800" i="1" dirty="0" err="1">
                <a:cs typeface="Arial" panose="020B0604020202020204"/>
              </a:rPr>
              <a:t>severe</a:t>
            </a:r>
            <a:r>
              <a:rPr lang="de-DE" sz="1800" dirty="0">
                <a:cs typeface="Arial" panose="020B0604020202020204"/>
              </a:rPr>
              <a:t>)</a:t>
            </a:r>
            <a:r>
              <a:rPr lang="de-DE" sz="1800" i="1" dirty="0">
                <a:cs typeface="Arial" panose="020B0604020202020204"/>
              </a:rPr>
              <a:t> </a:t>
            </a:r>
            <a:r>
              <a:rPr lang="de-DE" sz="1800" dirty="0" err="1">
                <a:cs typeface="Arial" panose="020B0604020202020204"/>
              </a:rPr>
              <a:t>pengujian</a:t>
            </a:r>
            <a:r>
              <a:rPr lang="de-DE" sz="1800" dirty="0">
                <a:cs typeface="Arial" panose="020B0604020202020204"/>
              </a:rPr>
              <a:t> </a:t>
            </a:r>
            <a:r>
              <a:rPr lang="de-DE" sz="1800" dirty="0" err="1">
                <a:cs typeface="Arial" panose="020B0604020202020204"/>
              </a:rPr>
              <a:t>bukti-bukti</a:t>
            </a:r>
            <a:r>
              <a:rPr lang="de-DE" sz="1800" dirty="0">
                <a:cs typeface="Arial" panose="020B0604020202020204"/>
              </a:rPr>
              <a:t> </a:t>
            </a:r>
            <a:r>
              <a:rPr lang="de-DE" sz="1800" dirty="0" err="1">
                <a:cs typeface="Arial" panose="020B0604020202020204"/>
              </a:rPr>
              <a:t>pendukungnya</a:t>
            </a:r>
            <a:r>
              <a:rPr lang="de-DE" sz="1800" dirty="0">
                <a:cs typeface="Arial" panose="020B0604020202020204"/>
              </a:rPr>
              <a:t>.</a:t>
            </a:r>
          </a:p>
          <a:p>
            <a:pPr marL="203835" indent="-203835"/>
            <a:endParaRPr lang="de-DE" sz="1800" dirty="0">
              <a:cs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C013B-32D3-4ECD-864F-3F4AF98D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82" y="911452"/>
            <a:ext cx="3086099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err="1"/>
              <a:t>Morality-as-cooperation</a:t>
            </a:r>
            <a:r>
              <a:rPr lang="de-DE" i="1"/>
              <a:t> </a:t>
            </a:r>
            <a:r>
              <a:rPr lang="de-DE"/>
              <a:t>(Oliver Curry)</a:t>
            </a:r>
            <a:endParaRPr lang="de-DE" i="1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9" y="1484313"/>
            <a:ext cx="7212012" cy="4929187"/>
          </a:xfrm>
        </p:spPr>
        <p:txBody>
          <a:bodyPr/>
          <a:lstStyle/>
          <a:p>
            <a:r>
              <a:rPr lang="de-DE" sz="1600" dirty="0" err="1"/>
              <a:t>Semua</a:t>
            </a:r>
            <a:r>
              <a:rPr lang="de-DE" sz="1600" dirty="0"/>
              <a:t> </a:t>
            </a:r>
            <a:r>
              <a:rPr lang="de-DE" sz="1600" dirty="0" err="1"/>
              <a:t>teori</a:t>
            </a:r>
            <a:r>
              <a:rPr lang="de-DE" sz="1600" dirty="0"/>
              <a:t> </a:t>
            </a:r>
            <a:r>
              <a:rPr lang="de-DE" sz="1600" dirty="0" err="1"/>
              <a:t>penalaran</a:t>
            </a:r>
            <a:r>
              <a:rPr lang="de-DE" sz="1600" dirty="0"/>
              <a:t> </a:t>
            </a:r>
            <a:r>
              <a:rPr lang="de-DE" sz="1600" dirty="0" err="1"/>
              <a:t>moral</a:t>
            </a:r>
            <a:r>
              <a:rPr lang="de-DE" sz="1600" dirty="0"/>
              <a:t> </a:t>
            </a:r>
            <a:r>
              <a:rPr lang="de-DE" sz="1600" dirty="0" err="1"/>
              <a:t>mengakui</a:t>
            </a:r>
            <a:r>
              <a:rPr lang="de-DE" sz="1600" dirty="0"/>
              <a:t> </a:t>
            </a:r>
            <a:r>
              <a:rPr lang="de-DE" sz="1600" dirty="0" err="1"/>
              <a:t>ada</a:t>
            </a:r>
            <a:r>
              <a:rPr lang="de-DE" sz="1600" dirty="0"/>
              <a:t> </a:t>
            </a:r>
            <a:r>
              <a:rPr lang="de-DE" sz="1600" dirty="0" err="1"/>
              <a:t>peran</a:t>
            </a:r>
            <a:r>
              <a:rPr lang="de-DE" sz="1600" dirty="0"/>
              <a:t> </a:t>
            </a:r>
            <a:r>
              <a:rPr lang="de-DE" sz="1600" dirty="0" err="1"/>
              <a:t>budaya</a:t>
            </a:r>
            <a:r>
              <a:rPr lang="de-DE" sz="1600" dirty="0"/>
              <a:t> </a:t>
            </a:r>
            <a:r>
              <a:rPr lang="de-DE" sz="1600" dirty="0" err="1"/>
              <a:t>dalam</a:t>
            </a:r>
            <a:r>
              <a:rPr lang="de-DE" sz="1600" dirty="0"/>
              <a:t> </a:t>
            </a:r>
            <a:r>
              <a:rPr lang="de-DE" sz="1600" dirty="0" err="1"/>
              <a:t>memandu</a:t>
            </a:r>
            <a:r>
              <a:rPr lang="de-DE" sz="1600" dirty="0"/>
              <a:t> </a:t>
            </a:r>
            <a:r>
              <a:rPr lang="de-DE" sz="1600" dirty="0" err="1"/>
              <a:t>penilaian</a:t>
            </a:r>
            <a:r>
              <a:rPr lang="de-DE" sz="1600" dirty="0"/>
              <a:t> </a:t>
            </a:r>
            <a:r>
              <a:rPr lang="de-DE" sz="1600" dirty="0" err="1"/>
              <a:t>moral</a:t>
            </a:r>
            <a:r>
              <a:rPr lang="de-DE" sz="1600" dirty="0"/>
              <a:t>.</a:t>
            </a:r>
          </a:p>
          <a:p>
            <a:pPr lvl="1"/>
            <a:r>
              <a:rPr lang="de-DE" sz="1400" dirty="0"/>
              <a:t>…</a:t>
            </a:r>
            <a:r>
              <a:rPr lang="de-DE" sz="1400" dirty="0" err="1"/>
              <a:t>tetapi</a:t>
            </a:r>
            <a:r>
              <a:rPr lang="de-DE" sz="1400" dirty="0"/>
              <a:t> </a:t>
            </a:r>
            <a:r>
              <a:rPr lang="de-DE" sz="1400" dirty="0" err="1"/>
              <a:t>belum</a:t>
            </a:r>
            <a:r>
              <a:rPr lang="de-DE" sz="1400" dirty="0"/>
              <a:t> </a:t>
            </a:r>
            <a:r>
              <a:rPr lang="de-DE" sz="1400" dirty="0" err="1"/>
              <a:t>ada</a:t>
            </a:r>
            <a:r>
              <a:rPr lang="de-DE" sz="1400" dirty="0"/>
              <a:t> </a:t>
            </a:r>
            <a:r>
              <a:rPr lang="de-DE" sz="1400" dirty="0" err="1"/>
              <a:t>satupun</a:t>
            </a:r>
            <a:r>
              <a:rPr lang="de-DE" sz="1400" dirty="0"/>
              <a:t> </a:t>
            </a:r>
            <a:r>
              <a:rPr lang="de-DE" sz="1400" dirty="0" err="1"/>
              <a:t>yang</a:t>
            </a:r>
            <a:r>
              <a:rPr lang="de-DE" sz="1400" dirty="0"/>
              <a:t> </a:t>
            </a:r>
            <a:r>
              <a:rPr lang="de-DE" sz="1400" dirty="0" err="1"/>
              <a:t>secara</a:t>
            </a:r>
            <a:r>
              <a:rPr lang="de-DE" sz="1400" dirty="0"/>
              <a:t> </a:t>
            </a:r>
            <a:r>
              <a:rPr lang="de-DE" sz="1400" dirty="0" err="1"/>
              <a:t>serius</a:t>
            </a:r>
            <a:r>
              <a:rPr lang="de-DE" sz="1400" dirty="0"/>
              <a:t> </a:t>
            </a:r>
            <a:r>
              <a:rPr lang="de-DE" sz="1400" dirty="0" err="1"/>
              <a:t>menyelidiki</a:t>
            </a:r>
            <a:r>
              <a:rPr lang="de-DE" sz="1400" dirty="0"/>
              <a:t> </a:t>
            </a:r>
            <a:r>
              <a:rPr lang="de-DE" sz="1400" dirty="0" err="1"/>
              <a:t>seberapa</a:t>
            </a:r>
            <a:r>
              <a:rPr lang="de-DE" sz="1400" dirty="0"/>
              <a:t> universal </a:t>
            </a:r>
            <a:r>
              <a:rPr lang="de-DE" sz="1400" dirty="0" err="1"/>
              <a:t>prinsip-prinsip</a:t>
            </a:r>
            <a:r>
              <a:rPr lang="de-DE" sz="1400" dirty="0"/>
              <a:t> </a:t>
            </a:r>
            <a:r>
              <a:rPr lang="de-DE" sz="1400" dirty="0" err="1"/>
              <a:t>moralitas</a:t>
            </a:r>
            <a:r>
              <a:rPr lang="de-DE" sz="1400" dirty="0"/>
              <a:t> di </a:t>
            </a:r>
            <a:r>
              <a:rPr lang="de-DE" sz="1400" dirty="0" err="1"/>
              <a:t>berbagai</a:t>
            </a:r>
            <a:r>
              <a:rPr lang="de-DE" sz="1400" dirty="0"/>
              <a:t> </a:t>
            </a:r>
            <a:r>
              <a:rPr lang="de-DE" sz="1400" dirty="0" err="1"/>
              <a:t>budaya</a:t>
            </a:r>
            <a:r>
              <a:rPr lang="de-DE" sz="1400" dirty="0"/>
              <a:t> </a:t>
            </a:r>
            <a:r>
              <a:rPr lang="de-DE" sz="1400" dirty="0" err="1"/>
              <a:t>dari</a:t>
            </a:r>
            <a:r>
              <a:rPr lang="de-DE" sz="1400" dirty="0"/>
              <a:t> </a:t>
            </a:r>
            <a:r>
              <a:rPr lang="de-DE" sz="1400" dirty="0" err="1"/>
              <a:t>perspektif</a:t>
            </a:r>
            <a:r>
              <a:rPr lang="de-DE" sz="1400" dirty="0"/>
              <a:t> </a:t>
            </a:r>
            <a:r>
              <a:rPr lang="de-DE" sz="1400" dirty="0" err="1"/>
              <a:t>Antropologi</a:t>
            </a:r>
            <a:r>
              <a:rPr lang="de-DE" sz="1400" dirty="0"/>
              <a:t> </a:t>
            </a:r>
            <a:r>
              <a:rPr lang="de-DE" sz="1400" dirty="0" err="1"/>
              <a:t>Budaya</a:t>
            </a:r>
            <a:r>
              <a:rPr lang="de-DE" sz="1400" dirty="0"/>
              <a:t>.</a:t>
            </a:r>
          </a:p>
          <a:p>
            <a:r>
              <a:rPr lang="de-DE" sz="1600" dirty="0" err="1"/>
              <a:t>Ilmuwan</a:t>
            </a:r>
            <a:r>
              <a:rPr lang="de-DE" sz="1600" dirty="0"/>
              <a:t> </a:t>
            </a:r>
            <a:r>
              <a:rPr lang="de-DE" sz="1600" dirty="0" err="1"/>
              <a:t>berdebat</a:t>
            </a:r>
            <a:r>
              <a:rPr lang="de-DE" sz="1600" dirty="0"/>
              <a:t> </a:t>
            </a:r>
            <a:r>
              <a:rPr lang="de-DE" sz="1600" dirty="0" err="1"/>
              <a:t>mengenai</a:t>
            </a:r>
            <a:r>
              <a:rPr lang="de-DE" sz="1600" dirty="0"/>
              <a:t> </a:t>
            </a:r>
            <a:r>
              <a:rPr lang="de-DE" sz="1600" dirty="0" err="1"/>
              <a:t>apakah</a:t>
            </a:r>
            <a:r>
              <a:rPr lang="de-DE" sz="1600" dirty="0"/>
              <a:t> </a:t>
            </a:r>
            <a:r>
              <a:rPr lang="de-DE" sz="1600" dirty="0" err="1"/>
              <a:t>moralitas</a:t>
            </a:r>
            <a:r>
              <a:rPr lang="de-DE" sz="1600" dirty="0"/>
              <a:t> </a:t>
            </a:r>
            <a:r>
              <a:rPr lang="de-DE" sz="1600" dirty="0" err="1"/>
              <a:t>itu</a:t>
            </a:r>
            <a:r>
              <a:rPr lang="de-DE" sz="1600" dirty="0"/>
              <a:t> </a:t>
            </a:r>
            <a:r>
              <a:rPr lang="de-DE" sz="1600" dirty="0" err="1"/>
              <a:t>sensitif</a:t>
            </a:r>
            <a:r>
              <a:rPr lang="de-DE" sz="1600" dirty="0"/>
              <a:t> </a:t>
            </a:r>
            <a:r>
              <a:rPr lang="de-DE" sz="1600" dirty="0" err="1"/>
              <a:t>terhadap</a:t>
            </a:r>
            <a:r>
              <a:rPr lang="de-DE" sz="1600" dirty="0"/>
              <a:t> </a:t>
            </a:r>
            <a:r>
              <a:rPr lang="de-DE" sz="1600" dirty="0" err="1"/>
              <a:t>konteks</a:t>
            </a:r>
            <a:r>
              <a:rPr lang="de-DE" sz="1600" dirty="0"/>
              <a:t> </a:t>
            </a:r>
            <a:r>
              <a:rPr lang="de-DE" sz="1600" dirty="0" err="1"/>
              <a:t>atau</a:t>
            </a:r>
            <a:r>
              <a:rPr lang="de-DE" sz="1600" dirty="0"/>
              <a:t> universal.</a:t>
            </a:r>
          </a:p>
          <a:p>
            <a:pPr lvl="1"/>
            <a:r>
              <a:rPr lang="de-DE" sz="1400" dirty="0"/>
              <a:t>...</a:t>
            </a:r>
            <a:r>
              <a:rPr lang="de-DE" sz="1400" dirty="0" err="1"/>
              <a:t>bukti</a:t>
            </a:r>
            <a:r>
              <a:rPr lang="de-DE" sz="1400" dirty="0"/>
              <a:t> </a:t>
            </a:r>
            <a:r>
              <a:rPr lang="de-DE" sz="1400" dirty="0" err="1"/>
              <a:t>menunjukkan</a:t>
            </a:r>
            <a:r>
              <a:rPr lang="de-DE" sz="1400" dirty="0"/>
              <a:t> </a:t>
            </a:r>
            <a:r>
              <a:rPr lang="de-DE" sz="1400" dirty="0" err="1"/>
              <a:t>bahwa</a:t>
            </a:r>
            <a:r>
              <a:rPr lang="de-DE" sz="1400" dirty="0"/>
              <a:t> </a:t>
            </a:r>
            <a:r>
              <a:rPr lang="de-DE" sz="1400" b="1" dirty="0" err="1"/>
              <a:t>beragam</a:t>
            </a:r>
            <a:r>
              <a:rPr lang="de-DE" sz="1400" b="1" dirty="0"/>
              <a:t> </a:t>
            </a:r>
            <a:r>
              <a:rPr lang="de-DE" sz="1400" b="1" dirty="0" err="1"/>
              <a:t>budaya</a:t>
            </a:r>
            <a:r>
              <a:rPr lang="de-DE" sz="1400" dirty="0"/>
              <a:t> </a:t>
            </a:r>
            <a:r>
              <a:rPr lang="de-DE" sz="1400" dirty="0" err="1"/>
              <a:t>menghadapi</a:t>
            </a:r>
            <a:r>
              <a:rPr lang="de-DE" sz="1400" dirty="0"/>
              <a:t> </a:t>
            </a:r>
            <a:r>
              <a:rPr lang="de-DE" sz="1400" b="1" dirty="0" err="1"/>
              <a:t>problem</a:t>
            </a:r>
            <a:r>
              <a:rPr lang="de-DE" sz="1400" b="1" dirty="0"/>
              <a:t> </a:t>
            </a:r>
            <a:r>
              <a:rPr lang="de-DE" sz="1400" b="1" dirty="0" err="1"/>
              <a:t>sosial</a:t>
            </a:r>
            <a:r>
              <a:rPr lang="de-DE" sz="1400" b="1" dirty="0"/>
              <a:t> </a:t>
            </a:r>
            <a:r>
              <a:rPr lang="de-DE" sz="1400" b="1" dirty="0" err="1"/>
              <a:t>yang</a:t>
            </a:r>
            <a:r>
              <a:rPr lang="de-DE" sz="1400" b="1" dirty="0"/>
              <a:t> </a:t>
            </a:r>
            <a:r>
              <a:rPr lang="de-DE" sz="1400" b="1" dirty="0" err="1"/>
              <a:t>serupa</a:t>
            </a:r>
            <a:r>
              <a:rPr lang="de-DE" sz="1400" dirty="0"/>
              <a:t>.</a:t>
            </a:r>
          </a:p>
          <a:p>
            <a:pPr lvl="1"/>
            <a:r>
              <a:rPr lang="de-DE" sz="1400" dirty="0"/>
              <a:t>...</a:t>
            </a:r>
            <a:r>
              <a:rPr lang="de-DE" sz="1400" dirty="0" err="1"/>
              <a:t>dan</a:t>
            </a:r>
            <a:r>
              <a:rPr lang="de-DE" sz="1400" dirty="0"/>
              <a:t> </a:t>
            </a:r>
            <a:r>
              <a:rPr lang="de-DE" sz="1400" dirty="0" err="1"/>
              <a:t>menggunakan</a:t>
            </a:r>
            <a:r>
              <a:rPr lang="de-DE" sz="1400" dirty="0"/>
              <a:t> </a:t>
            </a:r>
            <a:r>
              <a:rPr lang="de-DE" sz="1400" b="1" dirty="0" err="1"/>
              <a:t>prinsip-prinsip</a:t>
            </a:r>
            <a:r>
              <a:rPr lang="de-DE" sz="1400" b="1" dirty="0"/>
              <a:t> </a:t>
            </a:r>
            <a:r>
              <a:rPr lang="de-DE" sz="1400" b="1" dirty="0" err="1"/>
              <a:t>moralitas</a:t>
            </a:r>
            <a:r>
              <a:rPr lang="de-DE" sz="1400" b="1" dirty="0"/>
              <a:t> </a:t>
            </a:r>
            <a:r>
              <a:rPr lang="de-DE" sz="1400" b="1" dirty="0" err="1"/>
              <a:t>yang</a:t>
            </a:r>
            <a:r>
              <a:rPr lang="de-DE" sz="1400" b="1" dirty="0"/>
              <a:t> </a:t>
            </a:r>
            <a:r>
              <a:rPr lang="de-DE" sz="1400" b="1" dirty="0" err="1"/>
              <a:t>juga</a:t>
            </a:r>
            <a:r>
              <a:rPr lang="de-DE" sz="1400" b="1" dirty="0"/>
              <a:t> </a:t>
            </a:r>
            <a:r>
              <a:rPr lang="de-DE" sz="1400" b="1" dirty="0" err="1"/>
              <a:t>sama</a:t>
            </a:r>
            <a:r>
              <a:rPr lang="de-DE" sz="1400" dirty="0"/>
              <a:t> </a:t>
            </a:r>
            <a:r>
              <a:rPr lang="de-DE" sz="1400" dirty="0" err="1"/>
              <a:t>untuk</a:t>
            </a:r>
            <a:r>
              <a:rPr lang="de-DE" sz="1400" dirty="0"/>
              <a:t> </a:t>
            </a:r>
            <a:r>
              <a:rPr lang="de-DE" sz="1400" b="1" dirty="0" err="1"/>
              <a:t>menyelesaikan</a:t>
            </a:r>
            <a:r>
              <a:rPr lang="de-DE" sz="1400" dirty="0"/>
              <a:t> </a:t>
            </a:r>
            <a:r>
              <a:rPr lang="de-DE" sz="1400" dirty="0" err="1"/>
              <a:t>problem</a:t>
            </a:r>
            <a:r>
              <a:rPr lang="de-DE" sz="1400" dirty="0"/>
              <a:t> </a:t>
            </a:r>
            <a:r>
              <a:rPr lang="de-DE" sz="1400" dirty="0" err="1"/>
              <a:t>ini</a:t>
            </a:r>
            <a:r>
              <a:rPr lang="de-DE" sz="1400" dirty="0"/>
              <a:t>.</a:t>
            </a:r>
          </a:p>
          <a:p>
            <a:r>
              <a:rPr lang="de-DE" sz="1600" dirty="0"/>
              <a:t>Oliver Curry </a:t>
            </a:r>
            <a:r>
              <a:rPr lang="de-DE" sz="1600" dirty="0" err="1"/>
              <a:t>dan</a:t>
            </a:r>
            <a:r>
              <a:rPr lang="de-DE" sz="1600" dirty="0"/>
              <a:t> </a:t>
            </a:r>
            <a:r>
              <a:rPr lang="de-DE" sz="1600" dirty="0" err="1"/>
              <a:t>kolega</a:t>
            </a:r>
            <a:r>
              <a:rPr lang="de-DE" sz="1600" dirty="0"/>
              <a:t> </a:t>
            </a:r>
            <a:r>
              <a:rPr lang="de-DE" sz="1600" dirty="0" err="1"/>
              <a:t>melakukan</a:t>
            </a:r>
            <a:r>
              <a:rPr lang="de-DE" sz="1600" dirty="0"/>
              <a:t> </a:t>
            </a:r>
            <a:r>
              <a:rPr lang="de-DE" sz="1600" i="1" dirty="0" err="1"/>
              <a:t>content</a:t>
            </a:r>
            <a:r>
              <a:rPr lang="de-DE" sz="1600" i="1" dirty="0"/>
              <a:t> </a:t>
            </a:r>
            <a:r>
              <a:rPr lang="de-DE" sz="1600" i="1" dirty="0" err="1"/>
              <a:t>analysis</a:t>
            </a:r>
            <a:r>
              <a:rPr lang="de-DE" sz="1600" i="1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dengan</a:t>
            </a:r>
            <a:r>
              <a:rPr lang="de-DE" sz="1600" dirty="0"/>
              <a:t> </a:t>
            </a:r>
            <a:r>
              <a:rPr lang="de-DE" sz="1600" dirty="0" err="1"/>
              <a:t>metode</a:t>
            </a:r>
            <a:r>
              <a:rPr lang="de-DE" sz="1600" dirty="0"/>
              <a:t> </a:t>
            </a:r>
            <a:r>
              <a:rPr lang="de-DE" sz="1600" dirty="0" err="1"/>
              <a:t>holocultural</a:t>
            </a:r>
            <a:r>
              <a:rPr lang="de-DE" sz="1600" dirty="0"/>
              <a:t>) </a:t>
            </a:r>
            <a:r>
              <a:rPr lang="de-DE" sz="1600" dirty="0" err="1"/>
              <a:t>atas</a:t>
            </a:r>
            <a:r>
              <a:rPr lang="de-DE" sz="1600" dirty="0"/>
              <a:t> </a:t>
            </a:r>
            <a:r>
              <a:rPr lang="de-DE" sz="1600" dirty="0" err="1"/>
              <a:t>rekaman</a:t>
            </a:r>
            <a:r>
              <a:rPr lang="de-DE" sz="1600" dirty="0"/>
              <a:t> </a:t>
            </a:r>
            <a:r>
              <a:rPr lang="de-DE" sz="1600" dirty="0" err="1"/>
              <a:t>etnografik</a:t>
            </a:r>
            <a:r>
              <a:rPr lang="de-DE" sz="1600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relevan</a:t>
            </a:r>
            <a:r>
              <a:rPr lang="de-DE" sz="1600" dirty="0"/>
              <a:t> </a:t>
            </a:r>
            <a:r>
              <a:rPr lang="de-DE" sz="1600" dirty="0" err="1"/>
              <a:t>dengan</a:t>
            </a:r>
            <a:r>
              <a:rPr lang="de-DE" sz="1600" dirty="0"/>
              <a:t> </a:t>
            </a:r>
            <a:r>
              <a:rPr lang="de-DE" sz="1600" dirty="0" err="1"/>
              <a:t>moralitas</a:t>
            </a:r>
            <a:r>
              <a:rPr lang="de-DE" sz="1600" dirty="0"/>
              <a:t> </a:t>
            </a:r>
            <a:r>
              <a:rPr lang="de-DE" sz="1600" dirty="0" err="1"/>
              <a:t>dari</a:t>
            </a:r>
            <a:r>
              <a:rPr lang="de-DE" sz="1600" dirty="0"/>
              <a:t> </a:t>
            </a:r>
            <a:r>
              <a:rPr lang="de-DE" sz="1600" b="1" dirty="0"/>
              <a:t>60 </a:t>
            </a:r>
            <a:r>
              <a:rPr lang="de-DE" sz="1600" b="1" dirty="0" err="1"/>
              <a:t>budaya</a:t>
            </a:r>
            <a:r>
              <a:rPr lang="de-DE" sz="1600" b="1" dirty="0"/>
              <a:t> </a:t>
            </a:r>
            <a:r>
              <a:rPr lang="de-DE" sz="1600" b="1" dirty="0" err="1"/>
              <a:t>berbeda</a:t>
            </a:r>
            <a:r>
              <a:rPr lang="de-DE" sz="1600" dirty="0"/>
              <a:t>.</a:t>
            </a:r>
          </a:p>
          <a:p>
            <a:pPr lvl="1"/>
            <a:r>
              <a:rPr lang="de-DE" sz="1400" dirty="0"/>
              <a:t>…</a:t>
            </a:r>
            <a:r>
              <a:rPr lang="de-DE" sz="1400" dirty="0" err="1"/>
              <a:t>meliputi</a:t>
            </a:r>
            <a:r>
              <a:rPr lang="de-DE" sz="1400" dirty="0"/>
              <a:t> </a:t>
            </a:r>
            <a:r>
              <a:rPr lang="de-DE" sz="1400" b="1" dirty="0" err="1"/>
              <a:t>enam</a:t>
            </a:r>
            <a:r>
              <a:rPr lang="de-DE" sz="1400" b="1" dirty="0"/>
              <a:t> </a:t>
            </a:r>
            <a:r>
              <a:rPr lang="de-DE" sz="1400" b="1" dirty="0" err="1"/>
              <a:t>kontinen</a:t>
            </a:r>
            <a:r>
              <a:rPr lang="de-DE" sz="1400" b="1" dirty="0"/>
              <a:t> </a:t>
            </a:r>
            <a:r>
              <a:rPr lang="de-DE" sz="1400" b="1" dirty="0" err="1"/>
              <a:t>berbeda</a:t>
            </a:r>
            <a:r>
              <a:rPr lang="de-DE" sz="1400" dirty="0"/>
              <a:t>.</a:t>
            </a:r>
          </a:p>
          <a:p>
            <a:pPr lvl="1"/>
            <a:r>
              <a:rPr lang="de-DE" sz="1400" dirty="0" err="1"/>
              <a:t>Rekaman</a:t>
            </a:r>
            <a:r>
              <a:rPr lang="de-DE" sz="1400" dirty="0"/>
              <a:t> </a:t>
            </a:r>
            <a:r>
              <a:rPr lang="de-DE" sz="1400" dirty="0" err="1"/>
              <a:t>ini</a:t>
            </a:r>
            <a:r>
              <a:rPr lang="de-DE" sz="1400" dirty="0"/>
              <a:t> </a:t>
            </a:r>
            <a:r>
              <a:rPr lang="de-DE" sz="1400" dirty="0" err="1"/>
              <a:t>terdiri</a:t>
            </a:r>
            <a:r>
              <a:rPr lang="de-DE" sz="1400" dirty="0"/>
              <a:t> </a:t>
            </a:r>
            <a:r>
              <a:rPr lang="de-DE" sz="1400" dirty="0" err="1"/>
              <a:t>dari</a:t>
            </a:r>
            <a:r>
              <a:rPr lang="de-DE" sz="1400" dirty="0"/>
              <a:t> </a:t>
            </a:r>
            <a:r>
              <a:rPr lang="de-DE" sz="1400" b="1" dirty="0"/>
              <a:t>606.556 </a:t>
            </a:r>
            <a:r>
              <a:rPr lang="de-DE" sz="1400" b="1" dirty="0" err="1"/>
              <a:t>kata</a:t>
            </a:r>
            <a:r>
              <a:rPr lang="de-DE" sz="1400" dirty="0"/>
              <a:t>, </a:t>
            </a:r>
            <a:r>
              <a:rPr lang="de-DE" sz="1400" dirty="0" err="1"/>
              <a:t>dari</a:t>
            </a:r>
            <a:r>
              <a:rPr lang="de-DE" sz="1400" dirty="0"/>
              <a:t> </a:t>
            </a:r>
            <a:r>
              <a:rPr lang="de-DE" sz="1400" b="1" dirty="0"/>
              <a:t>603 </a:t>
            </a:r>
            <a:r>
              <a:rPr lang="de-DE" sz="1400" b="1" dirty="0" err="1"/>
              <a:t>sumber</a:t>
            </a:r>
            <a:r>
              <a:rPr lang="de-DE" sz="1400" b="1" dirty="0"/>
              <a:t> </a:t>
            </a:r>
            <a:r>
              <a:rPr lang="de-DE" sz="1400" b="1" dirty="0" err="1"/>
              <a:t>unik</a:t>
            </a:r>
            <a:r>
              <a:rPr lang="de-DE" sz="1400" dirty="0"/>
              <a:t>, </a:t>
            </a:r>
            <a:r>
              <a:rPr lang="de-DE" sz="1400" dirty="0" err="1"/>
              <a:t>dalam</a:t>
            </a:r>
            <a:r>
              <a:rPr lang="de-DE" sz="1400" dirty="0"/>
              <a:t> </a:t>
            </a:r>
            <a:r>
              <a:rPr lang="de-DE" sz="1400" dirty="0" err="1"/>
              <a:t>periode</a:t>
            </a:r>
            <a:r>
              <a:rPr lang="de-DE" sz="1400" dirty="0"/>
              <a:t> </a:t>
            </a:r>
            <a:r>
              <a:rPr lang="de-DE" sz="1400" dirty="0" err="1"/>
              <a:t>sekurang-kurangnya</a:t>
            </a:r>
            <a:r>
              <a:rPr lang="de-DE" sz="1400" dirty="0"/>
              <a:t> </a:t>
            </a:r>
            <a:r>
              <a:rPr lang="de-DE" sz="1400" b="1" dirty="0"/>
              <a:t>300 </a:t>
            </a:r>
            <a:r>
              <a:rPr lang="de-DE" sz="1400" b="1" dirty="0" err="1"/>
              <a:t>tahun</a:t>
            </a:r>
            <a:r>
              <a:rPr lang="de-DE" sz="1400" dirty="0"/>
              <a:t>.</a:t>
            </a:r>
          </a:p>
          <a:p>
            <a:r>
              <a:rPr lang="de-DE" sz="1600" dirty="0" err="1"/>
              <a:t>Hasilnya</a:t>
            </a:r>
            <a:r>
              <a:rPr lang="de-DE" sz="1600" dirty="0"/>
              <a:t>: </a:t>
            </a:r>
            <a:r>
              <a:rPr lang="de-DE" sz="1600" dirty="0" err="1"/>
              <a:t>perilaku</a:t>
            </a:r>
            <a:r>
              <a:rPr lang="de-DE" sz="1600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, </a:t>
            </a:r>
            <a:r>
              <a:rPr lang="de-DE" sz="1600" dirty="0" err="1"/>
              <a:t>secara</a:t>
            </a:r>
            <a:r>
              <a:rPr lang="de-DE" sz="1600" dirty="0"/>
              <a:t> universal, </a:t>
            </a:r>
            <a:r>
              <a:rPr lang="de-DE" sz="1600" dirty="0" err="1"/>
              <a:t>diterima</a:t>
            </a:r>
            <a:r>
              <a:rPr lang="de-DE" sz="1600" dirty="0"/>
              <a:t> </a:t>
            </a:r>
            <a:r>
              <a:rPr lang="de-DE" sz="1600" dirty="0" err="1"/>
              <a:t>secara</a:t>
            </a:r>
            <a:r>
              <a:rPr lang="de-DE" sz="1600" dirty="0"/>
              <a:t> </a:t>
            </a:r>
            <a:r>
              <a:rPr lang="de-DE" sz="1600" dirty="0" err="1"/>
              <a:t>moral</a:t>
            </a:r>
            <a:r>
              <a:rPr lang="de-DE" sz="1600" dirty="0"/>
              <a:t> </a:t>
            </a:r>
            <a:r>
              <a:rPr lang="de-DE" sz="1600" dirty="0" err="1"/>
              <a:t>adalah</a:t>
            </a:r>
            <a:r>
              <a:rPr lang="de-DE" sz="1600" dirty="0"/>
              <a:t> </a:t>
            </a:r>
            <a:r>
              <a:rPr lang="de-DE" sz="1600" b="1" dirty="0" err="1"/>
              <a:t>kerjasama</a:t>
            </a:r>
            <a:r>
              <a:rPr lang="de-DE" sz="1600" b="1" dirty="0"/>
              <a:t> (</a:t>
            </a:r>
            <a:r>
              <a:rPr lang="de-DE" sz="1600" b="1" i="1" dirty="0" err="1"/>
              <a:t>cooperation</a:t>
            </a:r>
            <a:r>
              <a:rPr lang="de-DE" sz="1600" b="1" dirty="0"/>
              <a:t>)</a:t>
            </a:r>
            <a:r>
              <a:rPr lang="de-DE" sz="1600" dirty="0"/>
              <a:t>.</a:t>
            </a:r>
          </a:p>
          <a:p>
            <a:pPr lvl="1"/>
            <a:r>
              <a:rPr lang="de-DE" sz="1243" dirty="0" err="1"/>
              <a:t>Lawannya</a:t>
            </a:r>
            <a:r>
              <a:rPr lang="de-DE" sz="1243" dirty="0"/>
              <a:t>, </a:t>
            </a:r>
            <a:r>
              <a:rPr lang="de-DE" sz="1243" dirty="0" err="1"/>
              <a:t>adalah</a:t>
            </a:r>
            <a:r>
              <a:rPr lang="de-DE" sz="1243" dirty="0"/>
              <a:t> </a:t>
            </a:r>
            <a:r>
              <a:rPr lang="de-DE" sz="1243" dirty="0" err="1"/>
              <a:t>perilaku</a:t>
            </a:r>
            <a:r>
              <a:rPr lang="de-DE" sz="1243" dirty="0"/>
              <a:t> </a:t>
            </a:r>
            <a:r>
              <a:rPr lang="de-DE" sz="1243" i="1" dirty="0" err="1"/>
              <a:t>egoistik</a:t>
            </a:r>
            <a:r>
              <a:rPr lang="de-DE" sz="1243" dirty="0"/>
              <a:t> </a:t>
            </a:r>
            <a:r>
              <a:rPr lang="de-DE" sz="1243" dirty="0" err="1"/>
              <a:t>yang</a:t>
            </a:r>
            <a:r>
              <a:rPr lang="de-DE" sz="1243" dirty="0"/>
              <a:t> </a:t>
            </a:r>
            <a:r>
              <a:rPr lang="de-DE" sz="1243" dirty="0" err="1"/>
              <a:t>sifatnya</a:t>
            </a:r>
            <a:r>
              <a:rPr lang="de-DE" sz="1243" dirty="0"/>
              <a:t> </a:t>
            </a:r>
            <a:r>
              <a:rPr lang="de-DE" sz="1243" i="1" dirty="0"/>
              <a:t>zero-</a:t>
            </a:r>
            <a:r>
              <a:rPr lang="de-DE" sz="1243" i="1" dirty="0" err="1"/>
              <a:t>sum</a:t>
            </a:r>
            <a:r>
              <a:rPr lang="de-DE" sz="1243" dirty="0"/>
              <a:t>.</a:t>
            </a:r>
          </a:p>
          <a:p>
            <a:pPr lvl="1"/>
            <a:r>
              <a:rPr lang="de-DE" sz="1243" dirty="0" err="1"/>
              <a:t>Ditemukan</a:t>
            </a:r>
            <a:r>
              <a:rPr lang="de-DE" sz="1243" dirty="0"/>
              <a:t> </a:t>
            </a:r>
            <a:r>
              <a:rPr lang="de-DE" sz="1243" b="1" dirty="0" err="1"/>
              <a:t>ada</a:t>
            </a:r>
            <a:r>
              <a:rPr lang="de-DE" sz="1243" b="1" dirty="0"/>
              <a:t> </a:t>
            </a:r>
            <a:r>
              <a:rPr lang="de-DE" sz="1243" b="1" dirty="0" err="1"/>
              <a:t>tujuh</a:t>
            </a:r>
            <a:r>
              <a:rPr lang="de-DE" sz="1243" b="1" dirty="0"/>
              <a:t> </a:t>
            </a:r>
            <a:r>
              <a:rPr lang="de-DE" sz="1243" b="1" dirty="0" err="1"/>
              <a:t>prinsip</a:t>
            </a:r>
            <a:r>
              <a:rPr lang="de-DE" sz="1243" b="1" dirty="0"/>
              <a:t> </a:t>
            </a:r>
            <a:r>
              <a:rPr lang="de-DE" sz="1243" b="1" dirty="0" err="1"/>
              <a:t>moral</a:t>
            </a:r>
            <a:r>
              <a:rPr lang="de-DE" sz="1243" b="1" dirty="0"/>
              <a:t> </a:t>
            </a:r>
            <a:r>
              <a:rPr lang="de-DE" sz="1243" b="1" dirty="0" err="1"/>
              <a:t>yang</a:t>
            </a:r>
            <a:r>
              <a:rPr lang="de-DE" sz="1243" b="1" dirty="0"/>
              <a:t> </a:t>
            </a:r>
            <a:r>
              <a:rPr lang="de-DE" sz="1243" b="1" dirty="0" err="1"/>
              <a:t>melandasi</a:t>
            </a:r>
            <a:r>
              <a:rPr lang="de-DE" sz="1243" b="1" dirty="0"/>
              <a:t> </a:t>
            </a:r>
            <a:r>
              <a:rPr lang="de-DE" sz="1243" b="1" dirty="0" err="1"/>
              <a:t>kerjasama</a:t>
            </a:r>
            <a:r>
              <a:rPr lang="de-DE" sz="1243" b="1" dirty="0"/>
              <a:t> </a:t>
            </a:r>
            <a:r>
              <a:rPr lang="de-DE" sz="1243" dirty="0" err="1"/>
              <a:t>dan</a:t>
            </a:r>
            <a:r>
              <a:rPr lang="de-DE" sz="1243" dirty="0"/>
              <a:t> </a:t>
            </a:r>
            <a:r>
              <a:rPr lang="de-DE" sz="1243" b="1" dirty="0" err="1"/>
              <a:t>sifatnya</a:t>
            </a:r>
            <a:r>
              <a:rPr lang="de-DE" sz="1243" b="1" dirty="0"/>
              <a:t> universal.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3C167-0881-482D-B3F4-703533FE0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85" y="2156149"/>
            <a:ext cx="4053840" cy="289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4CD140-8313-4D0E-BF27-9CF388F1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4298"/>
            <a:ext cx="12192000" cy="23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Kesimpulan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145837" cy="492918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de-DE" sz="1800" dirty="0" err="1"/>
              <a:t>Riset-riset</a:t>
            </a:r>
            <a:r>
              <a:rPr lang="de-DE" sz="1800" dirty="0"/>
              <a:t> </a:t>
            </a:r>
            <a:r>
              <a:rPr lang="de-DE" sz="1800" dirty="0" err="1"/>
              <a:t>penalaran</a:t>
            </a:r>
            <a:r>
              <a:rPr lang="de-DE" sz="1800" dirty="0"/>
              <a:t> </a:t>
            </a:r>
            <a:r>
              <a:rPr lang="de-DE" sz="1800" dirty="0" err="1"/>
              <a:t>dan</a:t>
            </a:r>
            <a:r>
              <a:rPr lang="de-DE" sz="1800" dirty="0"/>
              <a:t> </a:t>
            </a:r>
            <a:r>
              <a:rPr lang="de-DE" sz="1800" dirty="0" err="1"/>
              <a:t>penilaian</a:t>
            </a:r>
            <a:r>
              <a:rPr lang="de-DE" sz="1800" dirty="0"/>
              <a:t> </a:t>
            </a:r>
            <a:r>
              <a:rPr lang="de-DE" sz="1800" dirty="0" err="1"/>
              <a:t>moral</a:t>
            </a:r>
            <a:r>
              <a:rPr lang="de-DE" sz="1800" dirty="0"/>
              <a:t>, </a:t>
            </a:r>
            <a:r>
              <a:rPr lang="de-DE" sz="1800" b="1" i="1" u="sng" dirty="0" err="1"/>
              <a:t>sejauh</a:t>
            </a:r>
            <a:r>
              <a:rPr lang="de-DE" sz="1800" b="1" i="1" u="sng" dirty="0"/>
              <a:t> </a:t>
            </a:r>
            <a:r>
              <a:rPr lang="de-DE" sz="1800" b="1" i="1" u="sng" dirty="0" err="1"/>
              <a:t>ini</a:t>
            </a:r>
            <a:r>
              <a:rPr lang="de-DE" sz="1800" dirty="0"/>
              <a:t>, </a:t>
            </a:r>
            <a:r>
              <a:rPr lang="de-DE" sz="1800" b="1" dirty="0" err="1"/>
              <a:t>menunjukkan</a:t>
            </a:r>
            <a:r>
              <a:rPr lang="de-DE" sz="1800" b="1" dirty="0"/>
              <a:t> </a:t>
            </a:r>
            <a:r>
              <a:rPr lang="de-DE" sz="1800" b="1" dirty="0" err="1"/>
              <a:t>bukti</a:t>
            </a:r>
            <a:r>
              <a:rPr lang="de-DE" sz="1800" b="1" dirty="0"/>
              <a:t> </a:t>
            </a:r>
            <a:r>
              <a:rPr lang="de-DE" sz="1800" b="1" dirty="0" err="1"/>
              <a:t>yang</a:t>
            </a:r>
            <a:r>
              <a:rPr lang="de-DE" sz="1800" b="1" dirty="0"/>
              <a:t> </a:t>
            </a:r>
            <a:r>
              <a:rPr lang="de-DE" sz="1800" b="1" dirty="0" err="1"/>
              <a:t>cukup</a:t>
            </a:r>
            <a:r>
              <a:rPr lang="de-DE" sz="1800" b="1" dirty="0"/>
              <a:t> </a:t>
            </a:r>
            <a:r>
              <a:rPr lang="de-DE" sz="1800" b="1" dirty="0" err="1"/>
              <a:t>kuat</a:t>
            </a:r>
            <a:r>
              <a:rPr lang="de-DE" sz="1800" b="1" dirty="0"/>
              <a:t> </a:t>
            </a:r>
            <a:r>
              <a:rPr lang="de-DE" sz="1800" dirty="0" err="1"/>
              <a:t>bahwa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b="1" dirty="0" err="1"/>
              <a:t>Prinsip</a:t>
            </a:r>
            <a:r>
              <a:rPr lang="de-DE" sz="1800" b="1" dirty="0"/>
              <a:t> </a:t>
            </a:r>
            <a:r>
              <a:rPr lang="de-DE" sz="1800" b="1" dirty="0" err="1"/>
              <a:t>moralitas</a:t>
            </a:r>
            <a:r>
              <a:rPr lang="de-DE" sz="1800" b="1" dirty="0"/>
              <a:t> </a:t>
            </a:r>
            <a:r>
              <a:rPr lang="de-DE" sz="1800" b="1" dirty="0" err="1"/>
              <a:t>cenderung</a:t>
            </a:r>
            <a:r>
              <a:rPr lang="de-DE" sz="1800" b="1" dirty="0"/>
              <a:t> universal</a:t>
            </a:r>
            <a:r>
              <a:rPr lang="de-DE" sz="1800" dirty="0"/>
              <a:t>, </a:t>
            </a:r>
            <a:r>
              <a:rPr lang="de-DE" sz="1800" dirty="0" err="1"/>
              <a:t>tetapi</a:t>
            </a:r>
            <a:r>
              <a:rPr lang="de-DE" sz="1800" dirty="0"/>
              <a:t> </a:t>
            </a:r>
            <a:r>
              <a:rPr lang="de-DE" sz="1800" dirty="0" err="1"/>
              <a:t>plastis</a:t>
            </a:r>
            <a:r>
              <a:rPr lang="de-DE" sz="1800" dirty="0"/>
              <a:t>, </a:t>
            </a:r>
            <a:r>
              <a:rPr lang="de-DE" sz="1800" b="1" dirty="0" err="1"/>
              <a:t>bisa</a:t>
            </a:r>
            <a:r>
              <a:rPr lang="de-DE" sz="1800" b="1" dirty="0"/>
              <a:t> </a:t>
            </a:r>
            <a:r>
              <a:rPr lang="de-DE" sz="1800" b="1" dirty="0" err="1"/>
              <a:t>terkontekstualisasi</a:t>
            </a:r>
            <a:r>
              <a:rPr lang="de-DE" sz="1800" dirty="0"/>
              <a:t> </a:t>
            </a:r>
            <a:r>
              <a:rPr lang="de-DE" sz="1800" dirty="0" err="1"/>
              <a:t>disesuaikan</a:t>
            </a:r>
            <a:r>
              <a:rPr lang="de-DE" sz="1800" dirty="0"/>
              <a:t> </a:t>
            </a:r>
            <a:r>
              <a:rPr lang="de-DE" sz="1800" dirty="0" err="1"/>
              <a:t>dengan</a:t>
            </a:r>
            <a:r>
              <a:rPr lang="de-DE" sz="1800" dirty="0"/>
              <a:t> </a:t>
            </a:r>
            <a:r>
              <a:rPr lang="de-DE" sz="1800" dirty="0" err="1"/>
              <a:t>tujuan</a:t>
            </a:r>
            <a:r>
              <a:rPr lang="de-DE" sz="1800" dirty="0"/>
              <a:t> </a:t>
            </a:r>
            <a:r>
              <a:rPr lang="de-DE" sz="1800" dirty="0" err="1"/>
              <a:t>tertentu</a:t>
            </a:r>
            <a:r>
              <a:rPr lang="de-DE" sz="1800" dirty="0"/>
              <a:t>.</a:t>
            </a:r>
            <a:endParaRPr lang="de-DE" sz="18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 err="1"/>
              <a:t>Prinsip</a:t>
            </a:r>
            <a:r>
              <a:rPr lang="de-DE" sz="1800" dirty="0"/>
              <a:t> </a:t>
            </a:r>
            <a:r>
              <a:rPr lang="de-DE" sz="1800" dirty="0" err="1"/>
              <a:t>moralitas</a:t>
            </a:r>
            <a:r>
              <a:rPr lang="de-DE" sz="1800" dirty="0"/>
              <a:t> (</a:t>
            </a:r>
            <a:r>
              <a:rPr lang="de-DE" sz="1800" dirty="0" err="1"/>
              <a:t>yang</a:t>
            </a:r>
            <a:r>
              <a:rPr lang="de-DE" sz="1800" dirty="0"/>
              <a:t> universal </a:t>
            </a:r>
            <a:r>
              <a:rPr lang="de-DE" sz="1800" dirty="0" err="1"/>
              <a:t>ini</a:t>
            </a:r>
            <a:r>
              <a:rPr lang="de-DE" sz="1800" dirty="0"/>
              <a:t>), </a:t>
            </a:r>
            <a:r>
              <a:rPr lang="de-DE" sz="1800" dirty="0" err="1"/>
              <a:t>tidak</a:t>
            </a:r>
            <a:r>
              <a:rPr lang="de-DE" sz="1800" dirty="0"/>
              <a:t> </a:t>
            </a:r>
            <a:r>
              <a:rPr lang="de-DE" sz="1800" dirty="0" err="1"/>
              <a:t>hanya</a:t>
            </a:r>
            <a:r>
              <a:rPr lang="de-DE" sz="1800" dirty="0"/>
              <a:t> </a:t>
            </a:r>
            <a:r>
              <a:rPr lang="de-DE" sz="1800" dirty="0" err="1"/>
              <a:t>satu</a:t>
            </a:r>
            <a:r>
              <a:rPr lang="de-DE" sz="1800" dirty="0"/>
              <a:t> (</a:t>
            </a:r>
            <a:r>
              <a:rPr lang="de-DE" sz="1800" i="1" dirty="0" err="1"/>
              <a:t>monism</a:t>
            </a:r>
            <a:r>
              <a:rPr lang="de-DE" sz="1800" dirty="0"/>
              <a:t>)</a:t>
            </a:r>
            <a:r>
              <a:rPr lang="de-DE" sz="1800" i="1" dirty="0"/>
              <a:t>,</a:t>
            </a:r>
            <a:r>
              <a:rPr lang="de-DE" sz="1800" dirty="0"/>
              <a:t> </a:t>
            </a:r>
            <a:r>
              <a:rPr lang="de-DE" sz="1800" dirty="0" err="1"/>
              <a:t>tetapi</a:t>
            </a:r>
            <a:r>
              <a:rPr lang="de-DE" sz="1800" dirty="0"/>
              <a:t> </a:t>
            </a:r>
            <a:r>
              <a:rPr lang="de-DE" sz="1800" b="1" dirty="0" err="1"/>
              <a:t>jamak</a:t>
            </a:r>
            <a:r>
              <a:rPr lang="de-DE" sz="1800" dirty="0"/>
              <a:t> (</a:t>
            </a:r>
            <a:r>
              <a:rPr lang="de-DE" sz="1800" b="1" i="1" dirty="0" err="1"/>
              <a:t>pluralism</a:t>
            </a:r>
            <a:r>
              <a:rPr lang="de-DE" sz="1800" dirty="0"/>
              <a:t>)</a:t>
            </a:r>
            <a:r>
              <a:rPr lang="de-DE" sz="1800" i="1" dirty="0"/>
              <a:t>.</a:t>
            </a:r>
            <a:endParaRPr lang="de-DE" sz="1800" i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 err="1"/>
              <a:t>Penalaran</a:t>
            </a:r>
            <a:r>
              <a:rPr lang="de-DE" sz="1800" dirty="0"/>
              <a:t> </a:t>
            </a:r>
            <a:r>
              <a:rPr lang="de-DE" sz="1800" dirty="0" err="1"/>
              <a:t>dan</a:t>
            </a:r>
            <a:r>
              <a:rPr lang="de-DE" sz="1800" dirty="0"/>
              <a:t> </a:t>
            </a:r>
            <a:r>
              <a:rPr lang="de-DE" sz="1800" dirty="0" err="1"/>
              <a:t>penilaian</a:t>
            </a:r>
            <a:r>
              <a:rPr lang="de-DE" sz="1800" dirty="0"/>
              <a:t> </a:t>
            </a:r>
            <a:r>
              <a:rPr lang="de-DE" sz="1800" dirty="0" err="1"/>
              <a:t>moral</a:t>
            </a:r>
            <a:r>
              <a:rPr lang="de-DE" sz="1800" dirty="0"/>
              <a:t> </a:t>
            </a:r>
            <a:r>
              <a:rPr lang="de-DE" sz="1800" dirty="0" err="1"/>
              <a:t>dapat</a:t>
            </a:r>
            <a:r>
              <a:rPr lang="de-DE" sz="1800" dirty="0"/>
              <a:t> </a:t>
            </a:r>
            <a:r>
              <a:rPr lang="de-DE" sz="1800" dirty="0" err="1"/>
              <a:t>dijelaskan</a:t>
            </a:r>
            <a:r>
              <a:rPr lang="de-DE" sz="1800" dirty="0"/>
              <a:t> </a:t>
            </a:r>
            <a:r>
              <a:rPr lang="de-DE" sz="1800" dirty="0" err="1"/>
              <a:t>dengan</a:t>
            </a:r>
            <a:r>
              <a:rPr lang="de-DE" sz="1800" dirty="0"/>
              <a:t> </a:t>
            </a:r>
            <a:r>
              <a:rPr lang="de-DE" sz="1800" b="1" dirty="0" err="1"/>
              <a:t>dua</a:t>
            </a:r>
            <a:r>
              <a:rPr lang="de-DE" sz="1800" b="1" dirty="0"/>
              <a:t> </a:t>
            </a:r>
            <a:r>
              <a:rPr lang="de-DE" sz="1800" b="1" dirty="0" err="1"/>
              <a:t>mekanisme</a:t>
            </a:r>
            <a:r>
              <a:rPr lang="de-DE" sz="1800" b="1" dirty="0"/>
              <a:t> </a:t>
            </a:r>
            <a:r>
              <a:rPr lang="de-DE" sz="1800" b="1" dirty="0" err="1"/>
              <a:t>yang</a:t>
            </a:r>
            <a:r>
              <a:rPr lang="de-DE" sz="1800" b="1" dirty="0"/>
              <a:t> </a:t>
            </a:r>
            <a:r>
              <a:rPr lang="de-DE" sz="1800" b="1" dirty="0" err="1"/>
              <a:t>berbeda</a:t>
            </a:r>
            <a:r>
              <a:rPr lang="de-DE" sz="1800" b="1" dirty="0"/>
              <a:t> </a:t>
            </a:r>
            <a:r>
              <a:rPr lang="de-DE" sz="1800" dirty="0"/>
              <a:t>(</a:t>
            </a:r>
            <a:r>
              <a:rPr lang="de-DE" sz="1800" dirty="0" err="1"/>
              <a:t>bisa</a:t>
            </a:r>
            <a:r>
              <a:rPr lang="de-DE" sz="1800" dirty="0"/>
              <a:t> </a:t>
            </a:r>
            <a:r>
              <a:rPr lang="de-DE" sz="1800" dirty="0" err="1"/>
              <a:t>rasional</a:t>
            </a:r>
            <a:r>
              <a:rPr lang="de-DE" sz="1800" dirty="0"/>
              <a:t>, </a:t>
            </a:r>
            <a:r>
              <a:rPr lang="de-DE" sz="1800" dirty="0" err="1"/>
              <a:t>bisa</a:t>
            </a:r>
            <a:r>
              <a:rPr lang="de-DE" sz="1800" dirty="0"/>
              <a:t> </a:t>
            </a:r>
            <a:r>
              <a:rPr lang="de-DE" sz="1800" dirty="0" err="1"/>
              <a:t>intuitif</a:t>
            </a:r>
            <a:r>
              <a:rPr lang="de-DE" sz="1800" dirty="0"/>
              <a:t>), </a:t>
            </a:r>
            <a:r>
              <a:rPr lang="de-DE" sz="1800" dirty="0" err="1"/>
              <a:t>sehingga</a:t>
            </a:r>
            <a:r>
              <a:rPr lang="de-DE" sz="1800" dirty="0"/>
              <a:t> </a:t>
            </a:r>
            <a:r>
              <a:rPr lang="de-DE" sz="1800" b="1" u="sng" dirty="0" err="1"/>
              <a:t>tidak</a:t>
            </a:r>
            <a:r>
              <a:rPr lang="de-DE" sz="1800" b="1" u="sng" dirty="0"/>
              <a:t> </a:t>
            </a:r>
            <a:r>
              <a:rPr lang="de-DE" sz="1800" b="1" u="sng" dirty="0" err="1"/>
              <a:t>tunggal</a:t>
            </a:r>
            <a:r>
              <a:rPr lang="de-DE" sz="1800" dirty="0"/>
              <a:t>.</a:t>
            </a:r>
            <a:endParaRPr lang="de-DE" sz="18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b="1" dirty="0" err="1"/>
              <a:t>Penalaran</a:t>
            </a:r>
            <a:r>
              <a:rPr lang="de-DE" sz="1800" b="1" dirty="0"/>
              <a:t> </a:t>
            </a:r>
            <a:r>
              <a:rPr lang="de-DE" sz="1800" b="1" dirty="0" err="1"/>
              <a:t>dan</a:t>
            </a:r>
            <a:r>
              <a:rPr lang="de-DE" sz="1800" b="1" dirty="0"/>
              <a:t> </a:t>
            </a:r>
            <a:r>
              <a:rPr lang="de-DE" sz="1800" b="1" dirty="0" err="1"/>
              <a:t>penilaian</a:t>
            </a:r>
            <a:r>
              <a:rPr lang="de-DE" sz="1800" b="1" dirty="0"/>
              <a:t> </a:t>
            </a:r>
            <a:r>
              <a:rPr lang="de-DE" sz="1800" b="1" dirty="0" err="1"/>
              <a:t>moral</a:t>
            </a:r>
            <a:r>
              <a:rPr lang="de-DE" sz="1800" b="1" dirty="0"/>
              <a:t>, </a:t>
            </a:r>
            <a:r>
              <a:rPr lang="de-DE" sz="1800" b="1" dirty="0" err="1"/>
              <a:t>serta</a:t>
            </a:r>
            <a:r>
              <a:rPr lang="de-DE" sz="1800" b="1" dirty="0"/>
              <a:t> </a:t>
            </a:r>
            <a:r>
              <a:rPr lang="de-DE" sz="1800" b="1" dirty="0" err="1"/>
              <a:t>pengaruhnya</a:t>
            </a:r>
            <a:r>
              <a:rPr lang="de-DE" sz="1800" b="1" dirty="0"/>
              <a:t> </a:t>
            </a:r>
            <a:r>
              <a:rPr lang="de-DE" sz="1800" b="1" dirty="0" err="1"/>
              <a:t>terhadap</a:t>
            </a:r>
            <a:r>
              <a:rPr lang="de-DE" sz="1800" b="1" dirty="0"/>
              <a:t> </a:t>
            </a:r>
            <a:r>
              <a:rPr lang="de-DE" sz="1800" b="1" dirty="0" err="1"/>
              <a:t>perilaku</a:t>
            </a:r>
            <a:r>
              <a:rPr lang="de-DE" sz="1800" b="1" dirty="0"/>
              <a:t> </a:t>
            </a:r>
            <a:r>
              <a:rPr lang="de-DE" sz="1800" b="1" u="sng" dirty="0" err="1"/>
              <a:t>berbeda</a:t>
            </a:r>
            <a:r>
              <a:rPr lang="de-DE" sz="1800" dirty="0"/>
              <a:t> </a:t>
            </a:r>
            <a:r>
              <a:rPr lang="de-DE" sz="1800" dirty="0" err="1"/>
              <a:t>dengan</a:t>
            </a:r>
            <a:r>
              <a:rPr lang="de-DE" sz="1800" dirty="0"/>
              <a:t> </a:t>
            </a:r>
            <a:r>
              <a:rPr lang="de-DE" sz="1800" dirty="0" err="1"/>
              <a:t>pengaruh</a:t>
            </a:r>
            <a:r>
              <a:rPr lang="de-DE" sz="1800" dirty="0"/>
              <a:t> </a:t>
            </a:r>
            <a:r>
              <a:rPr lang="de-DE" sz="1800" dirty="0" err="1"/>
              <a:t>sikap</a:t>
            </a:r>
            <a:r>
              <a:rPr lang="de-DE" sz="1800" dirty="0"/>
              <a:t> </a:t>
            </a:r>
            <a:r>
              <a:rPr lang="de-DE" sz="1800" i="1" dirty="0"/>
              <a:t>non-moral </a:t>
            </a:r>
            <a:r>
              <a:rPr lang="de-DE" sz="1800" dirty="0" err="1"/>
              <a:t>terhadap</a:t>
            </a:r>
            <a:r>
              <a:rPr lang="de-DE" sz="1800" dirty="0"/>
              <a:t> </a:t>
            </a:r>
            <a:r>
              <a:rPr lang="de-DE" sz="1800" dirty="0" err="1"/>
              <a:t>perilaku</a:t>
            </a:r>
            <a:r>
              <a:rPr lang="de-DE" sz="1800" dirty="0"/>
              <a:t>.</a:t>
            </a:r>
            <a:endParaRPr lang="de-DE" sz="1800" dirty="0">
              <a:cs typeface="Arial"/>
            </a:endParaRPr>
          </a:p>
          <a:p>
            <a:pPr marL="611505" lvl="1" indent="-203835"/>
            <a:r>
              <a:rPr lang="de-DE" sz="1400" dirty="0" err="1"/>
              <a:t>Dalam</a:t>
            </a:r>
            <a:r>
              <a:rPr lang="de-DE" sz="1400" dirty="0"/>
              <a:t> </a:t>
            </a:r>
            <a:r>
              <a:rPr lang="de-DE" sz="1400" dirty="0" err="1"/>
              <a:t>konteks</a:t>
            </a:r>
            <a:r>
              <a:rPr lang="de-DE" sz="1400" dirty="0"/>
              <a:t> </a:t>
            </a:r>
            <a:r>
              <a:rPr lang="de-DE" sz="1400" dirty="0" err="1"/>
              <a:t>tertentu</a:t>
            </a:r>
            <a:r>
              <a:rPr lang="de-DE" sz="1400" dirty="0"/>
              <a:t>, </a:t>
            </a:r>
            <a:r>
              <a:rPr lang="de-DE" sz="1400" dirty="0" err="1"/>
              <a:t>bisa</a:t>
            </a:r>
            <a:r>
              <a:rPr lang="de-DE" sz="1400" dirty="0"/>
              <a:t> </a:t>
            </a:r>
            <a:r>
              <a:rPr lang="de-DE" sz="1400" dirty="0" err="1"/>
              <a:t>jadi</a:t>
            </a:r>
            <a:r>
              <a:rPr lang="de-DE" sz="1400" dirty="0"/>
              <a:t>, </a:t>
            </a:r>
            <a:r>
              <a:rPr lang="de-DE" sz="1400" b="1" dirty="0" err="1"/>
              <a:t>penalaran</a:t>
            </a:r>
            <a:r>
              <a:rPr lang="de-DE" sz="1400" b="1" dirty="0"/>
              <a:t> </a:t>
            </a:r>
            <a:r>
              <a:rPr lang="de-DE" sz="1400" b="1" dirty="0" err="1"/>
              <a:t>dan</a:t>
            </a:r>
            <a:r>
              <a:rPr lang="de-DE" sz="1400" b="1" dirty="0"/>
              <a:t> </a:t>
            </a:r>
            <a:r>
              <a:rPr lang="de-DE" sz="1400" b="1" dirty="0" err="1"/>
              <a:t>penilaian</a:t>
            </a:r>
            <a:r>
              <a:rPr lang="de-DE" sz="1400" b="1" dirty="0"/>
              <a:t> </a:t>
            </a:r>
            <a:r>
              <a:rPr lang="de-DE" sz="1400" b="1" dirty="0" err="1"/>
              <a:t>moral</a:t>
            </a:r>
            <a:r>
              <a:rPr lang="de-DE" sz="1400" b="1" i="1" dirty="0"/>
              <a:t> </a:t>
            </a:r>
            <a:r>
              <a:rPr lang="de-DE" sz="1400" b="1" dirty="0" err="1"/>
              <a:t>lebih</a:t>
            </a:r>
            <a:r>
              <a:rPr lang="de-DE" sz="1400" b="1" dirty="0"/>
              <a:t> </a:t>
            </a:r>
            <a:r>
              <a:rPr lang="de-DE" sz="1400" b="1" dirty="0" err="1"/>
              <a:t>prediktif</a:t>
            </a:r>
            <a:r>
              <a:rPr lang="de-DE" sz="1400" dirty="0"/>
              <a:t> </a:t>
            </a:r>
            <a:r>
              <a:rPr lang="de-DE" sz="1400" dirty="0" err="1"/>
              <a:t>terhadap</a:t>
            </a:r>
            <a:r>
              <a:rPr lang="de-DE" sz="1400" dirty="0"/>
              <a:t> </a:t>
            </a:r>
            <a:r>
              <a:rPr lang="de-DE" sz="1400" dirty="0" err="1"/>
              <a:t>perilaku</a:t>
            </a:r>
            <a:r>
              <a:rPr lang="de-DE" sz="1400" dirty="0"/>
              <a:t>.</a:t>
            </a:r>
            <a:endParaRPr lang="de-DE" sz="1400" dirty="0">
              <a:cs typeface="Arial"/>
            </a:endParaRPr>
          </a:p>
          <a:p>
            <a:pPr marL="203835" indent="-203835"/>
            <a:endParaRPr lang="de-DE" sz="1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15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5. </a:t>
            </a:r>
            <a:r>
              <a:rPr lang="de-DE" sz="2800"/>
              <a:t>Aspek terapan dari kajian Psikologi Moral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382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Aspek</a:t>
            </a:r>
            <a:r>
              <a:rPr lang="de-DE"/>
              <a:t> </a:t>
            </a:r>
            <a:r>
              <a:rPr lang="de-DE" err="1"/>
              <a:t>terapan</a:t>
            </a:r>
            <a:r>
              <a:rPr lang="de-DE"/>
              <a:t> </a:t>
            </a:r>
            <a:r>
              <a:rPr lang="de-DE" err="1"/>
              <a:t>dari</a:t>
            </a:r>
            <a:r>
              <a:rPr lang="de-DE"/>
              <a:t> </a:t>
            </a:r>
            <a:r>
              <a:rPr lang="de-DE" err="1"/>
              <a:t>kajian</a:t>
            </a:r>
            <a:r>
              <a:rPr lang="de-DE"/>
              <a:t> </a:t>
            </a:r>
            <a:r>
              <a:rPr lang="de-DE" err="1"/>
              <a:t>Psikologi</a:t>
            </a:r>
            <a:r>
              <a:rPr lang="de-DE"/>
              <a:t> Moral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3BBD740A-DF21-89E2-7559-4D61DEAC64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46400" y="1494242"/>
            <a:ext cx="4090354" cy="3227661"/>
          </a:xfr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303506B-9E65-F539-DFEC-E4C411FFF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67" y="2544227"/>
            <a:ext cx="4558103" cy="3596758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BB78E1B-0525-D4E6-6A04-14B3A6B0C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679" y="1051343"/>
            <a:ext cx="5702747" cy="4113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C62983-459B-A92E-AD1F-BBEC8737D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1921466"/>
            <a:ext cx="11763531" cy="30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8E7FC-1EB9-4441-A011-A0827B9AB0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4690872"/>
            <a:ext cx="4654561" cy="1778622"/>
          </a:xfrm>
        </p:spPr>
        <p:txBody>
          <a:bodyPr anchor="b">
            <a:normAutofit/>
          </a:bodyPr>
          <a:lstStyle/>
          <a:p>
            <a:r>
              <a:rPr lang="en-US"/>
              <a:t>Rizqy Amelia Zein</a:t>
            </a:r>
          </a:p>
          <a:p>
            <a:r>
              <a:rPr lang="en-US"/>
              <a:t>Ludwig-Maximilians-Universität, München </a:t>
            </a:r>
          </a:p>
          <a:p>
            <a:r>
              <a:rPr lang="en-US" err="1"/>
              <a:t>Universitas</a:t>
            </a:r>
            <a:r>
              <a:rPr lang="en-US"/>
              <a:t> </a:t>
            </a:r>
            <a:r>
              <a:rPr lang="en-US" err="1"/>
              <a:t>Airlangga</a:t>
            </a:r>
            <a:r>
              <a:rPr lang="en-US"/>
              <a:t>, Surabaya</a:t>
            </a:r>
          </a:p>
          <a:p>
            <a:r>
              <a:rPr lang="en-US">
                <a:hlinkClick r:id="rId2"/>
              </a:rPr>
              <a:t>Amelia.Zein@psy.lmu.de</a:t>
            </a:r>
            <a:r>
              <a:rPr lang="en-US"/>
              <a:t> / </a:t>
            </a:r>
            <a:r>
              <a:rPr lang="en-US">
                <a:hlinkClick r:id="rId3"/>
              </a:rPr>
              <a:t>amelia.zein@psikologi.unair.ac.id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https://rameliaz.github.io</a:t>
            </a:r>
            <a:r>
              <a:rPr lang="en-US"/>
              <a:t>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6AD5B8-87B6-6FCC-4F5C-4EEE4BB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463042"/>
          </a:xfrm>
        </p:spPr>
        <p:txBody>
          <a:bodyPr/>
          <a:lstStyle/>
          <a:p>
            <a:r>
              <a:rPr lang="en-US" sz="4400" err="1"/>
              <a:t>Ulasan</a:t>
            </a:r>
            <a:r>
              <a:rPr lang="en-US" sz="4400"/>
              <a:t> </a:t>
            </a:r>
            <a:r>
              <a:rPr lang="en-US" sz="4400" err="1"/>
              <a:t>umum</a:t>
            </a:r>
            <a:r>
              <a:rPr lang="en-US" sz="4400" i="1"/>
              <a:t> </a:t>
            </a:r>
            <a:br>
              <a:rPr lang="en-US" sz="3600" i="1"/>
            </a:br>
            <a:r>
              <a:rPr lang="en-US" sz="2000"/>
              <a:t>…</a:t>
            </a:r>
            <a:r>
              <a:rPr lang="en-US" sz="2000" err="1"/>
              <a:t>tentang</a:t>
            </a:r>
            <a:r>
              <a:rPr lang="en-US" sz="2000"/>
              <a:t> </a:t>
            </a:r>
            <a:r>
              <a:rPr lang="en-US" sz="2000" err="1"/>
              <a:t>perkembangan</a:t>
            </a:r>
            <a:r>
              <a:rPr lang="en-US" sz="2000"/>
              <a:t> </a:t>
            </a:r>
            <a:r>
              <a:rPr lang="en-US" sz="2000" err="1"/>
              <a:t>kajian</a:t>
            </a:r>
            <a:r>
              <a:rPr lang="en-US" sz="2000"/>
              <a:t> </a:t>
            </a:r>
            <a:r>
              <a:rPr lang="en-US" sz="2000" err="1"/>
              <a:t>Psikologi</a:t>
            </a:r>
            <a:r>
              <a:rPr lang="en-US" sz="2000"/>
              <a:t> Moral </a:t>
            </a:r>
            <a:r>
              <a:rPr lang="en-US" sz="2000" err="1"/>
              <a:t>secara</a:t>
            </a:r>
            <a:r>
              <a:rPr lang="en-US" sz="2000"/>
              <a:t> global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AC8324-3E3A-3A49-EFB2-9E923647E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440471"/>
            <a:ext cx="7720013" cy="806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</a:t>
            </a:r>
            <a:r>
              <a:rPr lang="de-DE" err="1"/>
              <a:t>Pengantar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Bagaimana trennya?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4045525" cy="5145447"/>
          </a:xfrm>
        </p:spPr>
        <p:txBody>
          <a:bodyPr/>
          <a:lstStyle/>
          <a:p>
            <a:r>
              <a:rPr lang="de-DE" sz="2000"/>
              <a:t>Berdasarkan kata kunci pencarian, kajian „Psikologi Moral“:</a:t>
            </a:r>
          </a:p>
          <a:p>
            <a:pPr lvl="1"/>
            <a:r>
              <a:rPr lang="de-DE" sz="1600"/>
              <a:t>...relatif </a:t>
            </a:r>
            <a:r>
              <a:rPr lang="de-DE" sz="1600" b="1"/>
              <a:t>baru</a:t>
            </a:r>
            <a:r>
              <a:rPr lang="de-DE" sz="1600"/>
              <a:t> berkembang.</a:t>
            </a:r>
          </a:p>
          <a:p>
            <a:pPr lvl="1"/>
            <a:r>
              <a:rPr lang="de-DE" sz="1600"/>
              <a:t>...tetapi </a:t>
            </a:r>
            <a:r>
              <a:rPr lang="de-DE" sz="1600" b="1"/>
              <a:t>jumlah karya ilmiah </a:t>
            </a:r>
            <a:r>
              <a:rPr lang="de-DE" sz="1600"/>
              <a:t>yang berkaitan dengan kajian ini </a:t>
            </a:r>
            <a:r>
              <a:rPr lang="de-DE" sz="1600" b="1"/>
              <a:t>bertumbuh pesat</a:t>
            </a:r>
            <a:r>
              <a:rPr lang="de-DE" sz="1600"/>
              <a:t>.</a:t>
            </a:r>
          </a:p>
          <a:p>
            <a:r>
              <a:rPr lang="de-DE" sz="2000"/>
              <a:t>Mulai diminati di Indonesia mulai sekitar tahun 2011.</a:t>
            </a:r>
          </a:p>
        </p:txBody>
      </p:sp>
      <p:pic>
        <p:nvPicPr>
          <p:cNvPr id="3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221187C9-22AC-7EBE-9A1B-0D25F46A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12" y="1484313"/>
            <a:ext cx="7180975" cy="51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</a:t>
            </a:r>
            <a:r>
              <a:rPr lang="de-DE" sz="2800"/>
              <a:t>Apa definisi „Moral“ atau „Moralitas“?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7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Apa sebenarnya „moral“ dan „moralitas“?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203835" indent="-203835"/>
            <a:r>
              <a:rPr lang="de-DE" sz="2000" err="1"/>
              <a:t>Secara</a:t>
            </a:r>
            <a:r>
              <a:rPr lang="de-DE" sz="2000"/>
              <a:t> </a:t>
            </a:r>
            <a:r>
              <a:rPr lang="de-DE" sz="2000" err="1"/>
              <a:t>semantik</a:t>
            </a:r>
            <a:r>
              <a:rPr lang="de-DE" sz="2000"/>
              <a:t>, </a:t>
            </a:r>
            <a:r>
              <a:rPr lang="de-DE" sz="2000" i="1" err="1"/>
              <a:t>moral</a:t>
            </a:r>
            <a:r>
              <a:rPr lang="de-DE" sz="2000" i="1"/>
              <a:t> </a:t>
            </a:r>
            <a:r>
              <a:rPr lang="de-DE" sz="2000" err="1"/>
              <a:t>atau</a:t>
            </a:r>
            <a:r>
              <a:rPr lang="de-DE" sz="2000"/>
              <a:t> </a:t>
            </a:r>
            <a:r>
              <a:rPr lang="de-DE" sz="2000" i="1" err="1"/>
              <a:t>moralitas</a:t>
            </a:r>
            <a:r>
              <a:rPr lang="de-DE" sz="2000" i="1"/>
              <a:t> </a:t>
            </a:r>
            <a:r>
              <a:rPr lang="de-DE" sz="2000" err="1"/>
              <a:t>berkaitan</a:t>
            </a:r>
            <a:r>
              <a:rPr lang="de-DE" sz="2000"/>
              <a:t> </a:t>
            </a:r>
            <a:r>
              <a:rPr lang="de-DE" sz="2000" err="1"/>
              <a:t>dengan</a:t>
            </a:r>
            <a:r>
              <a:rPr lang="de-DE" sz="2000"/>
              <a:t> </a:t>
            </a:r>
            <a:r>
              <a:rPr lang="de-DE" sz="2000" i="1" err="1"/>
              <a:t>prinsip-prinsip</a:t>
            </a:r>
            <a:r>
              <a:rPr lang="de-DE" sz="2000" i="1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digunakan</a:t>
            </a:r>
            <a:r>
              <a:rPr lang="de-DE" sz="2000"/>
              <a:t> </a:t>
            </a:r>
            <a:r>
              <a:rPr lang="de-DE" sz="2000" err="1"/>
              <a:t>untuk</a:t>
            </a:r>
            <a:r>
              <a:rPr lang="de-DE" sz="2000"/>
              <a:t> </a:t>
            </a:r>
            <a:r>
              <a:rPr lang="de-DE" sz="2000" err="1"/>
              <a:t>menilai</a:t>
            </a:r>
            <a:r>
              <a:rPr lang="de-DE" sz="2000"/>
              <a:t> </a:t>
            </a:r>
            <a:r>
              <a:rPr lang="de-DE" sz="2000" b="1" err="1"/>
              <a:t>baik-buruknya</a:t>
            </a:r>
            <a:r>
              <a:rPr lang="de-DE" sz="2000" b="1"/>
              <a:t> </a:t>
            </a:r>
            <a:r>
              <a:rPr lang="de-DE" sz="2000" err="1"/>
              <a:t>suatu</a:t>
            </a:r>
            <a:r>
              <a:rPr lang="de-DE" sz="2000"/>
              <a:t> </a:t>
            </a:r>
            <a:r>
              <a:rPr lang="de-DE" sz="2000" b="1" i="1" err="1"/>
              <a:t>perilaku</a:t>
            </a:r>
            <a:r>
              <a:rPr lang="de-DE" sz="2000"/>
              <a:t>.</a:t>
            </a:r>
            <a:endParaRPr lang="en-US" sz="2000"/>
          </a:p>
          <a:p>
            <a:pPr marL="203835" indent="-203835"/>
            <a:r>
              <a:rPr lang="de-DE" sz="2000" err="1"/>
              <a:t>Namun</a:t>
            </a:r>
            <a:r>
              <a:rPr lang="de-DE" sz="2000"/>
              <a:t>, „</a:t>
            </a:r>
            <a:r>
              <a:rPr lang="de-DE" sz="2000" err="1"/>
              <a:t>moralitas</a:t>
            </a:r>
            <a:r>
              <a:rPr lang="de-DE" sz="2000"/>
              <a:t>“ </a:t>
            </a:r>
            <a:r>
              <a:rPr lang="de-DE" sz="2000" err="1"/>
              <a:t>dikonseptualisasikan</a:t>
            </a:r>
            <a:r>
              <a:rPr lang="de-DE" sz="2000"/>
              <a:t> </a:t>
            </a:r>
            <a:r>
              <a:rPr lang="de-DE" sz="2000" err="1"/>
              <a:t>secara</a:t>
            </a:r>
            <a:r>
              <a:rPr lang="de-DE" sz="2000"/>
              <a:t> </a:t>
            </a:r>
            <a:r>
              <a:rPr lang="de-DE" sz="2000" err="1"/>
              <a:t>berbeda</a:t>
            </a:r>
            <a:r>
              <a:rPr lang="de-DE" sz="2000"/>
              <a:t> </a:t>
            </a:r>
            <a:r>
              <a:rPr lang="de-DE" sz="2000" err="1"/>
              <a:t>dalam</a:t>
            </a:r>
            <a:r>
              <a:rPr lang="de-DE" sz="2000"/>
              <a:t> </a:t>
            </a:r>
            <a:r>
              <a:rPr lang="de-DE" sz="2000" err="1"/>
              <a:t>riset-riset</a:t>
            </a:r>
            <a:r>
              <a:rPr lang="de-DE" sz="2000"/>
              <a:t> </a:t>
            </a:r>
            <a:r>
              <a:rPr lang="de-DE" sz="2000" err="1"/>
              <a:t>Psikologi</a:t>
            </a:r>
            <a:r>
              <a:rPr lang="de-DE" sz="2000"/>
              <a:t> Moral.</a:t>
            </a:r>
            <a:endParaRPr lang="de-DE" sz="2000">
              <a:cs typeface="Arial" panose="020B0604020202020204"/>
            </a:endParaRPr>
          </a:p>
          <a:p>
            <a:pPr marL="203835" indent="-203835"/>
            <a:r>
              <a:rPr lang="de-DE" sz="2000"/>
              <a:t>Dari 17 </a:t>
            </a:r>
            <a:r>
              <a:rPr lang="de-DE" sz="2000" err="1"/>
              <a:t>artikel</a:t>
            </a:r>
            <a:r>
              <a:rPr lang="de-DE" sz="2000"/>
              <a:t> </a:t>
            </a:r>
            <a:r>
              <a:rPr lang="de-DE" sz="2000" err="1"/>
              <a:t>ilmiah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diterbitkan</a:t>
            </a:r>
            <a:r>
              <a:rPr lang="de-DE" sz="2000"/>
              <a:t> di </a:t>
            </a:r>
            <a:r>
              <a:rPr lang="de-DE" sz="2000" i="1"/>
              <a:t>Journal </a:t>
            </a:r>
            <a:r>
              <a:rPr lang="de-DE" sz="2000" i="1" err="1"/>
              <a:t>of</a:t>
            </a:r>
            <a:r>
              <a:rPr lang="de-DE" sz="2000" i="1"/>
              <a:t> Personality and </a:t>
            </a:r>
            <a:r>
              <a:rPr lang="de-DE" sz="2000" i="1" err="1"/>
              <a:t>Social</a:t>
            </a:r>
            <a:r>
              <a:rPr lang="de-DE" sz="2000" i="1"/>
              <a:t> </a:t>
            </a:r>
            <a:r>
              <a:rPr lang="de-DE" sz="2000" i="1" err="1"/>
              <a:t>Psychology</a:t>
            </a:r>
            <a:r>
              <a:rPr lang="de-DE" sz="2000" i="1"/>
              <a:t> </a:t>
            </a:r>
            <a:r>
              <a:rPr lang="de-DE" sz="2000"/>
              <a:t>(JPSP), </a:t>
            </a:r>
            <a:r>
              <a:rPr lang="de-DE" sz="2000" err="1"/>
              <a:t>moralitas</a:t>
            </a:r>
            <a:r>
              <a:rPr lang="de-DE" sz="2000"/>
              <a:t> </a:t>
            </a:r>
            <a:r>
              <a:rPr lang="de-DE" sz="2000" err="1"/>
              <a:t>dikonseptualisasikan</a:t>
            </a:r>
            <a:r>
              <a:rPr lang="de-DE" sz="2000"/>
              <a:t> </a:t>
            </a:r>
            <a:r>
              <a:rPr lang="de-DE" sz="2000" err="1"/>
              <a:t>sebagai</a:t>
            </a:r>
            <a:r>
              <a:rPr lang="de-DE" sz="2000"/>
              <a:t> (</a:t>
            </a:r>
            <a:r>
              <a:rPr lang="de-DE" sz="2000">
                <a:hlinkClick r:id="rId2"/>
              </a:rPr>
              <a:t>Giner-Sorolla, 2021</a:t>
            </a:r>
            <a:r>
              <a:rPr lang="de-DE" sz="2000"/>
              <a:t>):</a:t>
            </a:r>
            <a:endParaRPr lang="de-DE" sz="2000">
              <a:cs typeface="Arial" panose="020B0604020202020204"/>
            </a:endParaRPr>
          </a:p>
          <a:p>
            <a:pPr marL="611505" lvl="1" indent="-203835"/>
            <a:r>
              <a:rPr lang="de-DE" sz="1650" err="1"/>
              <a:t>Konsep-konsep</a:t>
            </a:r>
            <a:r>
              <a:rPr lang="de-DE" sz="1650"/>
              <a:t> </a:t>
            </a:r>
            <a:r>
              <a:rPr lang="de-DE" sz="1650" err="1"/>
              <a:t>dalam</a:t>
            </a:r>
            <a:r>
              <a:rPr lang="de-DE" sz="1650"/>
              <a:t> </a:t>
            </a:r>
            <a:r>
              <a:rPr lang="de-DE" sz="1650" err="1"/>
              <a:t>teori</a:t>
            </a:r>
            <a:r>
              <a:rPr lang="de-DE" sz="1650"/>
              <a:t> </a:t>
            </a:r>
            <a:r>
              <a:rPr lang="de-DE" sz="1650" err="1"/>
              <a:t>pondasi</a:t>
            </a:r>
            <a:r>
              <a:rPr lang="de-DE" sz="1650"/>
              <a:t> </a:t>
            </a:r>
            <a:r>
              <a:rPr lang="de-DE" sz="1650" err="1"/>
              <a:t>moral</a:t>
            </a:r>
            <a:r>
              <a:rPr lang="de-DE" sz="1650"/>
              <a:t> (</a:t>
            </a:r>
            <a:r>
              <a:rPr lang="de-DE" sz="1650" i="1" err="1"/>
              <a:t>moral</a:t>
            </a:r>
            <a:r>
              <a:rPr lang="de-DE" sz="1650" i="1"/>
              <a:t> </a:t>
            </a:r>
            <a:r>
              <a:rPr lang="de-DE" sz="1650" i="1" err="1"/>
              <a:t>foundation</a:t>
            </a:r>
            <a:r>
              <a:rPr lang="de-DE" sz="1650"/>
              <a:t>), e.g. </a:t>
            </a:r>
            <a:r>
              <a:rPr lang="de-DE" sz="1650" i="1"/>
              <a:t>Binding </a:t>
            </a:r>
            <a:r>
              <a:rPr lang="de-DE" sz="1650"/>
              <a:t>(</a:t>
            </a:r>
            <a:r>
              <a:rPr lang="de-DE" sz="1650" i="1" err="1"/>
              <a:t>authority</a:t>
            </a:r>
            <a:r>
              <a:rPr lang="de-DE" sz="1650"/>
              <a:t>, </a:t>
            </a:r>
            <a:r>
              <a:rPr lang="de-DE" sz="1650" i="1" err="1"/>
              <a:t>sanctity</a:t>
            </a:r>
            <a:r>
              <a:rPr lang="de-DE" sz="1650" i="1"/>
              <a:t>, </a:t>
            </a:r>
            <a:r>
              <a:rPr lang="de-DE" sz="1650" i="1" err="1"/>
              <a:t>loyalty</a:t>
            </a:r>
            <a:r>
              <a:rPr lang="de-DE" sz="1650"/>
              <a:t>)</a:t>
            </a:r>
            <a:r>
              <a:rPr lang="de-DE" sz="1650" i="1"/>
              <a:t> </a:t>
            </a:r>
            <a:r>
              <a:rPr lang="de-DE" sz="1650" i="1" err="1"/>
              <a:t>vs</a:t>
            </a:r>
            <a:r>
              <a:rPr lang="de-DE" sz="1650" i="1"/>
              <a:t> </a:t>
            </a:r>
            <a:r>
              <a:rPr lang="de-DE" sz="1650" i="1" err="1"/>
              <a:t>Individualizing</a:t>
            </a:r>
            <a:r>
              <a:rPr lang="de-DE" sz="1650" i="1"/>
              <a:t> </a:t>
            </a:r>
            <a:r>
              <a:rPr lang="de-DE" sz="1650"/>
              <a:t>(</a:t>
            </a:r>
            <a:r>
              <a:rPr lang="de-DE" sz="1650" i="1" err="1"/>
              <a:t>harm</a:t>
            </a:r>
            <a:r>
              <a:rPr lang="de-DE" sz="1650" i="1"/>
              <a:t>, </a:t>
            </a:r>
            <a:r>
              <a:rPr lang="de-DE" sz="1650" i="1" err="1"/>
              <a:t>fairness</a:t>
            </a:r>
            <a:r>
              <a:rPr lang="de-DE" sz="1650" i="1"/>
              <a:t>, </a:t>
            </a:r>
            <a:r>
              <a:rPr lang="de-DE" sz="1650" i="1" err="1"/>
              <a:t>liberty</a:t>
            </a:r>
            <a:r>
              <a:rPr lang="de-DE" sz="1650"/>
              <a:t>):</a:t>
            </a:r>
            <a:r>
              <a:rPr lang="de-DE" sz="1650" b="1"/>
              <a:t> 5 </a:t>
            </a:r>
            <a:r>
              <a:rPr lang="de-DE" sz="1650" b="1" err="1"/>
              <a:t>artikel</a:t>
            </a:r>
            <a:endParaRPr lang="de-DE" sz="1650" b="1">
              <a:cs typeface="Arial"/>
            </a:endParaRPr>
          </a:p>
          <a:p>
            <a:pPr marL="611505" lvl="1" indent="-203835"/>
            <a:r>
              <a:rPr lang="de-DE" sz="1650" err="1"/>
              <a:t>Pilihan</a:t>
            </a:r>
            <a:r>
              <a:rPr lang="de-DE" sz="1650"/>
              <a:t> </a:t>
            </a:r>
            <a:r>
              <a:rPr lang="de-DE" sz="1650" i="1" err="1"/>
              <a:t>Utilitarian</a:t>
            </a:r>
            <a:r>
              <a:rPr lang="de-DE" sz="1650" i="1"/>
              <a:t>/</a:t>
            </a:r>
            <a:r>
              <a:rPr lang="de-DE" sz="1650" i="1" err="1"/>
              <a:t>consequentialist</a:t>
            </a:r>
            <a:r>
              <a:rPr lang="de-DE" sz="1650" i="1"/>
              <a:t> </a:t>
            </a:r>
            <a:r>
              <a:rPr lang="de-DE" sz="1650" err="1"/>
              <a:t>atau</a:t>
            </a:r>
            <a:r>
              <a:rPr lang="de-DE" sz="1650"/>
              <a:t> </a:t>
            </a:r>
            <a:r>
              <a:rPr lang="de-DE" sz="1650" i="1" err="1"/>
              <a:t>deontological</a:t>
            </a:r>
            <a:r>
              <a:rPr lang="de-DE" sz="1650" i="1"/>
              <a:t>/</a:t>
            </a:r>
            <a:r>
              <a:rPr lang="de-DE" sz="1650" i="1" err="1"/>
              <a:t>Kantian</a:t>
            </a:r>
            <a:r>
              <a:rPr lang="de-DE" sz="1650" i="1"/>
              <a:t> </a:t>
            </a:r>
            <a:r>
              <a:rPr lang="de-DE" sz="1650" err="1"/>
              <a:t>dalam</a:t>
            </a:r>
            <a:r>
              <a:rPr lang="de-DE" sz="1650"/>
              <a:t> </a:t>
            </a:r>
            <a:r>
              <a:rPr lang="de-DE" sz="1650" err="1"/>
              <a:t>konteks</a:t>
            </a:r>
            <a:r>
              <a:rPr lang="de-DE" sz="1650"/>
              <a:t> </a:t>
            </a:r>
            <a:r>
              <a:rPr lang="de-DE" sz="1650" err="1"/>
              <a:t>dilema</a:t>
            </a:r>
            <a:r>
              <a:rPr lang="de-DE" sz="1650"/>
              <a:t> </a:t>
            </a:r>
            <a:r>
              <a:rPr lang="de-DE" sz="1650" err="1"/>
              <a:t>moral</a:t>
            </a:r>
            <a:r>
              <a:rPr lang="de-DE" sz="1650"/>
              <a:t>: </a:t>
            </a:r>
            <a:r>
              <a:rPr lang="de-DE" sz="1650" b="1"/>
              <a:t>4 </a:t>
            </a:r>
            <a:r>
              <a:rPr lang="de-DE" sz="1650" b="1" err="1"/>
              <a:t>artikel</a:t>
            </a:r>
            <a:endParaRPr lang="de-DE" sz="1650" b="1">
              <a:cs typeface="Arial"/>
            </a:endParaRPr>
          </a:p>
          <a:p>
            <a:pPr marL="611505" lvl="1" indent="-203835"/>
            <a:r>
              <a:rPr lang="de-DE" sz="1650" err="1"/>
              <a:t>Standar</a:t>
            </a:r>
            <a:r>
              <a:rPr lang="de-DE" sz="1650"/>
              <a:t> </a:t>
            </a:r>
            <a:r>
              <a:rPr lang="de-DE" sz="1650" err="1"/>
              <a:t>berperilaku</a:t>
            </a:r>
            <a:r>
              <a:rPr lang="de-DE" sz="1650"/>
              <a:t>, e.g. </a:t>
            </a:r>
            <a:r>
              <a:rPr lang="de-DE" sz="1650" err="1"/>
              <a:t>Nilai-nilai</a:t>
            </a:r>
            <a:r>
              <a:rPr lang="de-DE" sz="1650"/>
              <a:t> sakral, </a:t>
            </a:r>
            <a:r>
              <a:rPr lang="de-DE" sz="1650" err="1"/>
              <a:t>kewajiban</a:t>
            </a:r>
            <a:r>
              <a:rPr lang="de-DE" sz="1650"/>
              <a:t>, </a:t>
            </a:r>
            <a:r>
              <a:rPr lang="de-DE" sz="1650" err="1"/>
              <a:t>dsb</a:t>
            </a:r>
            <a:r>
              <a:rPr lang="de-DE" sz="1650"/>
              <a:t>: </a:t>
            </a:r>
            <a:r>
              <a:rPr lang="de-DE" sz="1650" b="1"/>
              <a:t>5 </a:t>
            </a:r>
            <a:r>
              <a:rPr lang="de-DE" sz="1650" b="1" err="1"/>
              <a:t>artikel</a:t>
            </a:r>
            <a:endParaRPr lang="de-DE" sz="1650" b="1">
              <a:cs typeface="Arial"/>
            </a:endParaRPr>
          </a:p>
          <a:p>
            <a:pPr marL="611505" lvl="1" indent="-203835"/>
            <a:r>
              <a:rPr lang="de-DE" sz="1650" i="1"/>
              <a:t>Self-</a:t>
            </a:r>
            <a:r>
              <a:rPr lang="de-DE" sz="1650" i="1" err="1"/>
              <a:t>enhancement</a:t>
            </a:r>
            <a:r>
              <a:rPr lang="de-DE" sz="1650" i="1"/>
              <a:t> </a:t>
            </a:r>
            <a:r>
              <a:rPr lang="de-DE" sz="1650" err="1"/>
              <a:t>vs</a:t>
            </a:r>
            <a:r>
              <a:rPr lang="de-DE" sz="1650"/>
              <a:t> </a:t>
            </a:r>
            <a:r>
              <a:rPr lang="de-DE" sz="1650" err="1"/>
              <a:t>perilaku</a:t>
            </a:r>
            <a:r>
              <a:rPr lang="de-DE" sz="1650"/>
              <a:t> </a:t>
            </a:r>
            <a:r>
              <a:rPr lang="de-DE" sz="1650" err="1"/>
              <a:t>prososial</a:t>
            </a:r>
            <a:r>
              <a:rPr lang="de-DE" sz="1650"/>
              <a:t>: </a:t>
            </a:r>
            <a:r>
              <a:rPr lang="de-DE" sz="1650" b="1"/>
              <a:t>3 </a:t>
            </a:r>
            <a:r>
              <a:rPr lang="de-DE" sz="1650" b="1" err="1"/>
              <a:t>artikel</a:t>
            </a:r>
            <a:endParaRPr lang="de-DE" sz="1650" b="1">
              <a:cs typeface="Arial"/>
            </a:endParaRPr>
          </a:p>
          <a:p>
            <a:pPr marL="611505" lvl="1" indent="-203835"/>
            <a:r>
              <a:rPr lang="de-DE" sz="1650" i="1"/>
              <a:t>Blame</a:t>
            </a:r>
            <a:r>
              <a:rPr lang="de-DE" sz="1650"/>
              <a:t>: </a:t>
            </a:r>
            <a:r>
              <a:rPr lang="de-DE" sz="1650" b="1"/>
              <a:t>2 </a:t>
            </a:r>
            <a:r>
              <a:rPr lang="de-DE" sz="1650" b="1" err="1"/>
              <a:t>artikel</a:t>
            </a:r>
            <a:endParaRPr lang="de-DE" sz="1650" b="1">
              <a:cs typeface="Arial"/>
            </a:endParaRPr>
          </a:p>
          <a:p>
            <a:pPr marL="611505" lvl="1" indent="-203835"/>
            <a:r>
              <a:rPr lang="de-DE" sz="1650" err="1"/>
              <a:t>Karakter</a:t>
            </a:r>
            <a:r>
              <a:rPr lang="de-DE" sz="1650"/>
              <a:t>, </a:t>
            </a:r>
            <a:r>
              <a:rPr lang="de-DE" sz="1650" err="1"/>
              <a:t>keutamaan</a:t>
            </a:r>
            <a:r>
              <a:rPr lang="de-DE" sz="1650"/>
              <a:t> </a:t>
            </a:r>
            <a:r>
              <a:rPr lang="de-DE" sz="1650" err="1"/>
              <a:t>pribadi</a:t>
            </a:r>
            <a:r>
              <a:rPr lang="de-DE" sz="1650"/>
              <a:t> (</a:t>
            </a:r>
            <a:r>
              <a:rPr lang="de-DE" sz="1650" i="1" err="1"/>
              <a:t>virtue</a:t>
            </a:r>
            <a:r>
              <a:rPr lang="de-DE" sz="1650"/>
              <a:t>): </a:t>
            </a:r>
            <a:r>
              <a:rPr lang="de-DE" sz="1650" b="1"/>
              <a:t>1 </a:t>
            </a:r>
            <a:r>
              <a:rPr lang="de-DE" sz="1650" b="1" err="1"/>
              <a:t>artikel</a:t>
            </a:r>
            <a:endParaRPr lang="de-DE" sz="1650" b="1" i="1">
              <a:cs typeface="Arial"/>
            </a:endParaRPr>
          </a:p>
          <a:p>
            <a:pPr marL="203835" indent="-203835"/>
            <a:endParaRPr lang="de-DE" sz="2043">
              <a:cs typeface="Arial" panose="020B0604020202020204"/>
            </a:endParaRPr>
          </a:p>
          <a:p>
            <a:pPr marL="611505" lvl="1" indent="-203835"/>
            <a:endParaRPr lang="de-DE" sz="1686" i="1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51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Apa</a:t>
            </a:r>
            <a:r>
              <a:rPr lang="de-DE"/>
              <a:t> </a:t>
            </a:r>
            <a:r>
              <a:rPr lang="de-DE" err="1"/>
              <a:t>sebenarnya</a:t>
            </a:r>
            <a:r>
              <a:rPr lang="de-DE"/>
              <a:t> „</a:t>
            </a:r>
            <a:r>
              <a:rPr lang="de-DE" err="1"/>
              <a:t>moral</a:t>
            </a:r>
            <a:r>
              <a:rPr lang="de-DE"/>
              <a:t>“ </a:t>
            </a:r>
            <a:r>
              <a:rPr lang="de-DE" err="1"/>
              <a:t>dan</a:t>
            </a:r>
            <a:r>
              <a:rPr lang="de-DE"/>
              <a:t> „</a:t>
            </a:r>
            <a:r>
              <a:rPr lang="de-DE" err="1"/>
              <a:t>moralitas</a:t>
            </a:r>
            <a:r>
              <a:rPr lang="de-DE"/>
              <a:t>“?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33866-CEF4-EC16-F8DD-FB7A86218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35606" r="41193" b="50143"/>
          <a:stretch/>
        </p:blipFill>
        <p:spPr>
          <a:xfrm>
            <a:off x="442912" y="1543090"/>
            <a:ext cx="5798127" cy="977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28EC8-5FDE-9B3F-65C9-B6A6ECC31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6" t="35455" r="13323" b="42727"/>
          <a:stretch/>
        </p:blipFill>
        <p:spPr>
          <a:xfrm>
            <a:off x="442912" y="2685697"/>
            <a:ext cx="9144000" cy="1496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776B2D-1812-ECF2-90FC-EC0A8BE2F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4" t="21644" r="32074" b="50000"/>
          <a:stretch/>
        </p:blipFill>
        <p:spPr>
          <a:xfrm>
            <a:off x="633845" y="4401100"/>
            <a:ext cx="4894119" cy="1944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7C2A32-36B4-1974-F9C6-ED327E049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99" t="43182" r="30029" b="29849"/>
          <a:stretch/>
        </p:blipFill>
        <p:spPr>
          <a:xfrm>
            <a:off x="6096000" y="4401100"/>
            <a:ext cx="5153891" cy="1849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61EF4C-AFFF-D3B4-8587-F449B6BD1605}"/>
              </a:ext>
            </a:extLst>
          </p:cNvPr>
          <p:cNvSpPr txBox="1"/>
          <p:nvPr/>
        </p:nvSpPr>
        <p:spPr>
          <a:xfrm>
            <a:off x="7512627" y="1309255"/>
            <a:ext cx="363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„Baik“ vs „Buruk“ atau...</a:t>
            </a:r>
          </a:p>
          <a:p>
            <a:r>
              <a:rPr lang="de-DE" b="1"/>
              <a:t>„Benar“ vs „Salah“?</a:t>
            </a:r>
            <a:endParaRPr lang="en-US" b="1"/>
          </a:p>
          <a:p>
            <a:endParaRPr lang="en-US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716244-1A36-447A-BD1F-B8857DD0F201}"/>
              </a:ext>
            </a:extLst>
          </p:cNvPr>
          <p:cNvSpPr/>
          <p:nvPr/>
        </p:nvSpPr>
        <p:spPr>
          <a:xfrm>
            <a:off x="3983715" y="6023530"/>
            <a:ext cx="888822" cy="227153"/>
          </a:xfrm>
          <a:prstGeom prst="rect">
            <a:avLst/>
          </a:prstGeom>
          <a:noFill/>
          <a:ln w="38100">
            <a:solidFill>
              <a:srgbClr val="DC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C95B7C-0BB1-4577-B0B4-2D8EB364A2CB}"/>
              </a:ext>
            </a:extLst>
          </p:cNvPr>
          <p:cNvSpPr/>
          <p:nvPr/>
        </p:nvSpPr>
        <p:spPr>
          <a:xfrm>
            <a:off x="8830352" y="6018929"/>
            <a:ext cx="1773957" cy="227153"/>
          </a:xfrm>
          <a:prstGeom prst="rect">
            <a:avLst/>
          </a:prstGeom>
          <a:noFill/>
          <a:ln w="38100">
            <a:solidFill>
              <a:srgbClr val="DC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B9355-4618-44D6-B9AE-C7FAE0D8EC65}"/>
              </a:ext>
            </a:extLst>
          </p:cNvPr>
          <p:cNvSpPr/>
          <p:nvPr/>
        </p:nvSpPr>
        <p:spPr>
          <a:xfrm>
            <a:off x="1736081" y="3302001"/>
            <a:ext cx="888822" cy="227153"/>
          </a:xfrm>
          <a:prstGeom prst="rect">
            <a:avLst/>
          </a:prstGeom>
          <a:noFill/>
          <a:ln w="38100">
            <a:solidFill>
              <a:srgbClr val="DC0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Apa</a:t>
            </a:r>
            <a:r>
              <a:rPr lang="de-DE"/>
              <a:t> </a:t>
            </a:r>
            <a:r>
              <a:rPr lang="de-DE" err="1"/>
              <a:t>sebenarnya</a:t>
            </a:r>
            <a:r>
              <a:rPr lang="de-DE"/>
              <a:t> „</a:t>
            </a:r>
            <a:r>
              <a:rPr lang="de-DE" err="1"/>
              <a:t>moral</a:t>
            </a:r>
            <a:r>
              <a:rPr lang="de-DE"/>
              <a:t>“ </a:t>
            </a:r>
            <a:r>
              <a:rPr lang="de-DE" err="1"/>
              <a:t>dan</a:t>
            </a:r>
            <a:r>
              <a:rPr lang="de-DE"/>
              <a:t> „</a:t>
            </a:r>
            <a:r>
              <a:rPr lang="de-DE" err="1"/>
              <a:t>moralitas</a:t>
            </a:r>
            <a:r>
              <a:rPr lang="de-DE"/>
              <a:t>“? (3)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6383137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1800"/>
              <a:t>„</a:t>
            </a:r>
            <a:r>
              <a:rPr lang="de-DE" sz="1800" i="1" err="1"/>
              <a:t>moral</a:t>
            </a:r>
            <a:r>
              <a:rPr lang="de-DE" sz="1800" i="1"/>
              <a:t> sense</a:t>
            </a:r>
            <a:r>
              <a:rPr lang="de-DE" sz="1800"/>
              <a:t>“ </a:t>
            </a:r>
            <a:r>
              <a:rPr lang="de-DE" sz="1800" err="1"/>
              <a:t>tidak</a:t>
            </a:r>
            <a:r>
              <a:rPr lang="de-DE" sz="1800"/>
              <a:t> </a:t>
            </a:r>
            <a:r>
              <a:rPr lang="de-DE" sz="1800" err="1"/>
              <a:t>ekuivalen</a:t>
            </a:r>
            <a:r>
              <a:rPr lang="de-DE" sz="1800"/>
              <a:t> </a:t>
            </a:r>
            <a:r>
              <a:rPr lang="de-DE" sz="1800" err="1"/>
              <a:t>makna</a:t>
            </a:r>
            <a:r>
              <a:rPr lang="de-DE" sz="1800"/>
              <a:t> </a:t>
            </a:r>
            <a:r>
              <a:rPr lang="de-DE" sz="1800" err="1"/>
              <a:t>semantiknya</a:t>
            </a:r>
            <a:r>
              <a:rPr lang="de-DE" sz="1800"/>
              <a:t> </a:t>
            </a:r>
            <a:r>
              <a:rPr lang="de-DE" sz="1800" err="1"/>
              <a:t>dalam</a:t>
            </a:r>
            <a:r>
              <a:rPr lang="de-DE" sz="1800"/>
              <a:t> </a:t>
            </a:r>
            <a:r>
              <a:rPr lang="de-DE" sz="1800" err="1"/>
              <a:t>bahasa</a:t>
            </a:r>
            <a:r>
              <a:rPr lang="de-DE" sz="1800"/>
              <a:t> </a:t>
            </a:r>
            <a:r>
              <a:rPr lang="de-DE" sz="1800" err="1"/>
              <a:t>Inggris</a:t>
            </a:r>
            <a:r>
              <a:rPr lang="de-DE" sz="1800"/>
              <a:t> </a:t>
            </a:r>
            <a:r>
              <a:rPr lang="de-DE" sz="1800" err="1"/>
              <a:t>dengan</a:t>
            </a:r>
            <a:r>
              <a:rPr lang="de-DE" sz="1800"/>
              <a:t> </a:t>
            </a:r>
            <a:r>
              <a:rPr lang="de-DE" sz="1800" err="1"/>
              <a:t>bahasa</a:t>
            </a:r>
            <a:r>
              <a:rPr lang="de-DE" sz="1800"/>
              <a:t> </a:t>
            </a:r>
            <a:r>
              <a:rPr lang="de-DE" sz="1800" err="1"/>
              <a:t>Eropa</a:t>
            </a:r>
            <a:r>
              <a:rPr lang="de-DE" sz="1800"/>
              <a:t> </a:t>
            </a:r>
            <a:r>
              <a:rPr lang="de-DE" sz="1800" err="1"/>
              <a:t>lainnya</a:t>
            </a:r>
            <a:r>
              <a:rPr lang="de-DE" sz="1800"/>
              <a:t> (</a:t>
            </a:r>
            <a:r>
              <a:rPr lang="de-DE" sz="1800">
                <a:hlinkClick r:id="rId3"/>
              </a:rPr>
              <a:t>Wierzbicka, 2007</a:t>
            </a:r>
            <a:r>
              <a:rPr lang="de-DE" sz="1800"/>
              <a:t>).</a:t>
            </a:r>
            <a:endParaRPr lang="en-US"/>
          </a:p>
          <a:p>
            <a:pPr marL="611505" lvl="1" indent="-203835"/>
            <a:r>
              <a:rPr lang="de-DE" sz="1443"/>
              <a:t>..</a:t>
            </a:r>
            <a:r>
              <a:rPr lang="de-DE" sz="1443" err="1"/>
              <a:t>apalagi</a:t>
            </a:r>
            <a:r>
              <a:rPr lang="de-DE" sz="1443"/>
              <a:t> </a:t>
            </a:r>
            <a:r>
              <a:rPr lang="de-DE" sz="1443" err="1"/>
              <a:t>dalam</a:t>
            </a:r>
            <a:r>
              <a:rPr lang="de-DE" sz="1443"/>
              <a:t> </a:t>
            </a:r>
            <a:r>
              <a:rPr lang="de-DE" sz="1443" err="1"/>
              <a:t>bahasa</a:t>
            </a:r>
            <a:r>
              <a:rPr lang="de-DE" sz="1443"/>
              <a:t> </a:t>
            </a:r>
            <a:r>
              <a:rPr lang="de-DE" sz="1443" err="1"/>
              <a:t>dari</a:t>
            </a:r>
            <a:r>
              <a:rPr lang="de-DE" sz="1443"/>
              <a:t> </a:t>
            </a:r>
            <a:r>
              <a:rPr lang="de-DE" sz="1443" err="1"/>
              <a:t>budaya</a:t>
            </a:r>
            <a:r>
              <a:rPr lang="de-DE" sz="1443"/>
              <a:t> </a:t>
            </a:r>
            <a:r>
              <a:rPr lang="de-DE" sz="1443" err="1"/>
              <a:t>yang</a:t>
            </a:r>
            <a:r>
              <a:rPr lang="de-DE" sz="1443"/>
              <a:t> </a:t>
            </a:r>
            <a:r>
              <a:rPr lang="de-DE" sz="1443" err="1"/>
              <a:t>lain</a:t>
            </a:r>
            <a:r>
              <a:rPr lang="de-DE" sz="1443"/>
              <a:t>.</a:t>
            </a:r>
            <a:endParaRPr lang="de-DE" sz="1443">
              <a:cs typeface="Arial" panose="020B0604020202020204"/>
            </a:endParaRPr>
          </a:p>
          <a:p>
            <a:pPr marL="203835" indent="-203835"/>
            <a:r>
              <a:rPr lang="de-DE" sz="1800" err="1"/>
              <a:t>Apakah</a:t>
            </a:r>
            <a:r>
              <a:rPr lang="de-DE" sz="1800"/>
              <a:t> </a:t>
            </a:r>
            <a:r>
              <a:rPr lang="de-DE" sz="1800" err="1"/>
              <a:t>moralitas</a:t>
            </a:r>
            <a:r>
              <a:rPr lang="de-DE" sz="1800"/>
              <a:t> </a:t>
            </a:r>
            <a:r>
              <a:rPr lang="de-DE" sz="1800" err="1"/>
              <a:t>sesuatu</a:t>
            </a:r>
            <a:r>
              <a:rPr lang="de-DE" sz="1800"/>
              <a:t> </a:t>
            </a:r>
            <a:r>
              <a:rPr lang="de-DE" sz="1800" err="1"/>
              <a:t>yang</a:t>
            </a:r>
            <a:r>
              <a:rPr lang="de-DE" sz="1800"/>
              <a:t> </a:t>
            </a:r>
            <a:r>
              <a:rPr lang="de-DE" sz="1800" b="1" err="1"/>
              <a:t>terberi</a:t>
            </a:r>
            <a:r>
              <a:rPr lang="de-DE" sz="1800"/>
              <a:t> (Shaftesbury, </a:t>
            </a:r>
            <a:r>
              <a:rPr lang="de-DE" sz="1800" err="1"/>
              <a:t>Hutcheson</a:t>
            </a:r>
            <a:r>
              <a:rPr lang="de-DE" sz="1800"/>
              <a:t>) </a:t>
            </a:r>
            <a:r>
              <a:rPr lang="de-DE" sz="1800" err="1"/>
              <a:t>atau</a:t>
            </a:r>
            <a:r>
              <a:rPr lang="de-DE" sz="1800"/>
              <a:t> </a:t>
            </a:r>
            <a:r>
              <a:rPr lang="de-DE" sz="1800" b="1" err="1"/>
              <a:t>dikonstruksi</a:t>
            </a:r>
            <a:r>
              <a:rPr lang="de-DE" sz="1800"/>
              <a:t> (Locke)?</a:t>
            </a:r>
            <a:endParaRPr lang="de-DE" sz="1800">
              <a:cs typeface="Arial" panose="020B0604020202020204"/>
            </a:endParaRPr>
          </a:p>
          <a:p>
            <a:pPr marL="611505" lvl="1" indent="-203835"/>
            <a:r>
              <a:rPr lang="de-DE" sz="1400" err="1"/>
              <a:t>Pertanyaan</a:t>
            </a:r>
            <a:r>
              <a:rPr lang="de-DE" sz="1400"/>
              <a:t> </a:t>
            </a:r>
            <a:r>
              <a:rPr lang="de-DE" sz="1400" err="1"/>
              <a:t>selanjutnya</a:t>
            </a:r>
            <a:r>
              <a:rPr lang="de-DE" sz="1400"/>
              <a:t>: </a:t>
            </a:r>
            <a:r>
              <a:rPr lang="de-DE" sz="1400" err="1"/>
              <a:t>apakah</a:t>
            </a:r>
            <a:r>
              <a:rPr lang="de-DE" sz="1400"/>
              <a:t> </a:t>
            </a:r>
            <a:r>
              <a:rPr lang="de-DE" sz="1400" err="1"/>
              <a:t>moralitas</a:t>
            </a:r>
            <a:r>
              <a:rPr lang="de-DE" sz="1400"/>
              <a:t> </a:t>
            </a:r>
            <a:r>
              <a:rPr lang="de-DE" sz="1400" err="1"/>
              <a:t>itu</a:t>
            </a:r>
            <a:r>
              <a:rPr lang="de-DE" sz="1400"/>
              <a:t> </a:t>
            </a:r>
            <a:r>
              <a:rPr lang="de-DE" sz="1400" err="1"/>
              <a:t>sesuatu</a:t>
            </a:r>
            <a:r>
              <a:rPr lang="de-DE" sz="1400"/>
              <a:t> </a:t>
            </a:r>
            <a:r>
              <a:rPr lang="de-DE" sz="1400" err="1"/>
              <a:t>yang</a:t>
            </a:r>
            <a:r>
              <a:rPr lang="de-DE" sz="1400"/>
              <a:t> </a:t>
            </a:r>
            <a:r>
              <a:rPr lang="de-DE" sz="1400" b="1"/>
              <a:t>universal</a:t>
            </a:r>
            <a:r>
              <a:rPr lang="de-DE" sz="1400"/>
              <a:t> </a:t>
            </a:r>
            <a:r>
              <a:rPr lang="de-DE" sz="1400" err="1"/>
              <a:t>atau</a:t>
            </a:r>
            <a:r>
              <a:rPr lang="de-DE" sz="1400"/>
              <a:t> </a:t>
            </a:r>
            <a:r>
              <a:rPr lang="de-DE" sz="1400" b="1" err="1"/>
              <a:t>kontekstual</a:t>
            </a:r>
            <a:r>
              <a:rPr lang="de-DE" sz="1400"/>
              <a:t>?</a:t>
            </a:r>
          </a:p>
          <a:p>
            <a:pPr marL="611505" lvl="1" indent="-203835"/>
            <a:r>
              <a:rPr lang="en-US" sz="1400">
                <a:cs typeface="Arial"/>
              </a:rPr>
              <a:t>„</a:t>
            </a:r>
            <a:r>
              <a:rPr lang="en-US" sz="1400" i="1">
                <a:cs typeface="Arial"/>
              </a:rPr>
              <a:t>moral sense</a:t>
            </a:r>
            <a:r>
              <a:rPr lang="en-US" sz="1400">
                <a:cs typeface="Arial"/>
              </a:rPr>
              <a:t>“ = „</a:t>
            </a:r>
            <a:r>
              <a:rPr lang="en-US" sz="1400" i="1">
                <a:cs typeface="Arial"/>
              </a:rPr>
              <a:t>the five senses</a:t>
            </a:r>
            <a:r>
              <a:rPr lang="en-US" sz="1400">
                <a:cs typeface="Arial"/>
              </a:rPr>
              <a:t>“ (Hutcheson).</a:t>
            </a:r>
            <a:endParaRPr lang="de-DE" sz="1400">
              <a:cs typeface="Arial"/>
            </a:endParaRPr>
          </a:p>
          <a:p>
            <a:pPr marL="203835" indent="-203835"/>
            <a:r>
              <a:rPr lang="de-DE" sz="1800"/>
              <a:t>„</a:t>
            </a:r>
            <a:r>
              <a:rPr lang="de-DE" sz="1800" b="1" i="1" err="1"/>
              <a:t>Baik</a:t>
            </a:r>
            <a:r>
              <a:rPr lang="de-DE" sz="1800" b="1" i="1"/>
              <a:t> </a:t>
            </a:r>
            <a:r>
              <a:rPr lang="de-DE" sz="1800" err="1"/>
              <a:t>vs</a:t>
            </a:r>
            <a:r>
              <a:rPr lang="de-DE" sz="1800" b="1" i="1"/>
              <a:t> </a:t>
            </a:r>
            <a:r>
              <a:rPr lang="de-DE" sz="1800" b="1" i="1" err="1"/>
              <a:t>Buruk</a:t>
            </a:r>
            <a:r>
              <a:rPr lang="de-DE" sz="1800"/>
              <a:t>“ = </a:t>
            </a:r>
            <a:r>
              <a:rPr lang="de-DE" sz="1800" b="1"/>
              <a:t>universal</a:t>
            </a:r>
            <a:r>
              <a:rPr lang="de-DE" sz="1800"/>
              <a:t>, </a:t>
            </a:r>
            <a:r>
              <a:rPr lang="de-DE" sz="1800" err="1"/>
              <a:t>semua</a:t>
            </a:r>
            <a:r>
              <a:rPr lang="de-DE" sz="1800"/>
              <a:t> </a:t>
            </a:r>
            <a:r>
              <a:rPr lang="de-DE" sz="1800" err="1"/>
              <a:t>bahasa</a:t>
            </a:r>
            <a:r>
              <a:rPr lang="de-DE" sz="1800"/>
              <a:t> </a:t>
            </a:r>
            <a:r>
              <a:rPr lang="de-DE" sz="1800" err="1"/>
              <a:t>memiliki</a:t>
            </a:r>
            <a:r>
              <a:rPr lang="de-DE" sz="1800"/>
              <a:t> </a:t>
            </a:r>
            <a:r>
              <a:rPr lang="de-DE" sz="1800" err="1"/>
              <a:t>konsep</a:t>
            </a:r>
            <a:r>
              <a:rPr lang="de-DE" sz="1800"/>
              <a:t> </a:t>
            </a:r>
            <a:r>
              <a:rPr lang="de-DE" sz="1800" err="1"/>
              <a:t>mengenai</a:t>
            </a:r>
            <a:r>
              <a:rPr lang="de-DE" sz="1800"/>
              <a:t> </a:t>
            </a:r>
            <a:r>
              <a:rPr lang="de-DE" sz="1800" err="1"/>
              <a:t>melakukan</a:t>
            </a:r>
            <a:r>
              <a:rPr lang="de-DE" sz="1800"/>
              <a:t> „</a:t>
            </a:r>
            <a:r>
              <a:rPr lang="de-DE" sz="1800" err="1"/>
              <a:t>perbuatan</a:t>
            </a:r>
            <a:r>
              <a:rPr lang="de-DE" sz="1800"/>
              <a:t> </a:t>
            </a:r>
            <a:r>
              <a:rPr lang="de-DE" sz="1800" err="1"/>
              <a:t>baik</a:t>
            </a:r>
            <a:r>
              <a:rPr lang="de-DE" sz="1800"/>
              <a:t>“ </a:t>
            </a:r>
            <a:r>
              <a:rPr lang="de-DE" sz="1800" err="1"/>
              <a:t>vs</a:t>
            </a:r>
            <a:r>
              <a:rPr lang="de-DE" sz="1800"/>
              <a:t> „</a:t>
            </a:r>
            <a:r>
              <a:rPr lang="de-DE" sz="1800" err="1"/>
              <a:t>perbuatan</a:t>
            </a:r>
            <a:r>
              <a:rPr lang="de-DE" sz="1800"/>
              <a:t> </a:t>
            </a:r>
            <a:r>
              <a:rPr lang="de-DE" sz="1800" err="1"/>
              <a:t>buruk</a:t>
            </a:r>
            <a:r>
              <a:rPr lang="de-DE" sz="1800"/>
              <a:t>.“</a:t>
            </a:r>
            <a:endParaRPr lang="de-DE" sz="1800">
              <a:cs typeface="Arial" panose="020B0604020202020204"/>
            </a:endParaRPr>
          </a:p>
          <a:p>
            <a:pPr marL="203835" indent="-203835"/>
            <a:r>
              <a:rPr lang="de-DE" sz="1800"/>
              <a:t>„</a:t>
            </a:r>
            <a:r>
              <a:rPr lang="de-DE" sz="1800" b="1" i="1" err="1"/>
              <a:t>Benar</a:t>
            </a:r>
            <a:r>
              <a:rPr lang="de-DE" sz="1800" b="1" i="1"/>
              <a:t> </a:t>
            </a:r>
            <a:r>
              <a:rPr lang="de-DE" sz="1800" err="1"/>
              <a:t>vs</a:t>
            </a:r>
            <a:r>
              <a:rPr lang="de-DE" sz="1800" b="1" i="1"/>
              <a:t> Salah</a:t>
            </a:r>
            <a:r>
              <a:rPr lang="de-DE" sz="1800"/>
              <a:t>“ = </a:t>
            </a:r>
            <a:r>
              <a:rPr lang="de-DE" sz="1800" err="1"/>
              <a:t>berlaku</a:t>
            </a:r>
            <a:r>
              <a:rPr lang="de-DE" sz="1800"/>
              <a:t> </a:t>
            </a:r>
            <a:r>
              <a:rPr lang="de-DE" sz="1800" err="1"/>
              <a:t>secara</a:t>
            </a:r>
            <a:r>
              <a:rPr lang="de-DE" sz="1800"/>
              <a:t> </a:t>
            </a:r>
            <a:r>
              <a:rPr lang="de-DE" sz="1800" b="1" err="1"/>
              <a:t>terbatas</a:t>
            </a:r>
            <a:r>
              <a:rPr lang="de-DE" sz="1800" b="1"/>
              <a:t> </a:t>
            </a:r>
            <a:r>
              <a:rPr lang="de-DE" sz="1800" err="1"/>
              <a:t>pada</a:t>
            </a:r>
            <a:r>
              <a:rPr lang="de-DE" sz="1800"/>
              <a:t> </a:t>
            </a:r>
            <a:r>
              <a:rPr lang="de-DE" sz="1800" err="1"/>
              <a:t>tradisi</a:t>
            </a:r>
            <a:r>
              <a:rPr lang="de-DE" sz="1800"/>
              <a:t> </a:t>
            </a:r>
            <a:r>
              <a:rPr lang="de-DE" sz="1800" err="1"/>
              <a:t>linguistik</a:t>
            </a:r>
            <a:r>
              <a:rPr lang="de-DE" sz="1800"/>
              <a:t> Anglo-Saxon. Di </a:t>
            </a:r>
            <a:r>
              <a:rPr lang="de-DE" sz="1800" err="1"/>
              <a:t>kultur</a:t>
            </a:r>
            <a:r>
              <a:rPr lang="de-DE" sz="1800"/>
              <a:t> </a:t>
            </a:r>
            <a:r>
              <a:rPr lang="de-DE" sz="1800" err="1"/>
              <a:t>yang</a:t>
            </a:r>
            <a:r>
              <a:rPr lang="de-DE" sz="1800"/>
              <a:t> </a:t>
            </a:r>
            <a:r>
              <a:rPr lang="de-DE" sz="1800" err="1"/>
              <a:t>lain</a:t>
            </a:r>
            <a:r>
              <a:rPr lang="de-DE" sz="1800"/>
              <a:t> </a:t>
            </a:r>
            <a:r>
              <a:rPr lang="de-DE" sz="1800" err="1"/>
              <a:t>relatif</a:t>
            </a:r>
            <a:r>
              <a:rPr lang="de-DE" sz="1800"/>
              <a:t> </a:t>
            </a:r>
            <a:r>
              <a:rPr lang="de-DE" sz="1800" b="1" err="1"/>
              <a:t>tidak</a:t>
            </a:r>
            <a:r>
              <a:rPr lang="de-DE" sz="1800" b="1"/>
              <a:t> </a:t>
            </a:r>
            <a:r>
              <a:rPr lang="de-DE" sz="1800" b="1" err="1"/>
              <a:t>dikenal</a:t>
            </a:r>
            <a:r>
              <a:rPr lang="de-DE" sz="1800"/>
              <a:t>.</a:t>
            </a:r>
            <a:endParaRPr lang="de-DE" sz="1800">
              <a:cs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FAC3F-9A79-4285-9555-50DB6B733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327" y="3613482"/>
            <a:ext cx="4652585" cy="1297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BD0761-C3C7-4E18-B271-DBA18F379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327" y="2391678"/>
            <a:ext cx="4567277" cy="8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D3BA1B-DF68-43B2-BD54-9987711453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346033" y="2668652"/>
            <a:ext cx="2684477" cy="1065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842655-A6AC-4584-9B7F-CAEEC46A2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" y="1494242"/>
            <a:ext cx="4250083" cy="1123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82CE6-9150-48A4-845B-A6F66A9BB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0" y="2681008"/>
            <a:ext cx="5007788" cy="1291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701DC-F503-4F75-9B46-95DD929DE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14" y="4164036"/>
            <a:ext cx="4659151" cy="1169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A9DCE-4753-479F-AA75-F336DC5D7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88" y="5436217"/>
            <a:ext cx="5525945" cy="1040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6B4B2-D175-4F76-A668-BC6ABE70E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033" y="1263670"/>
            <a:ext cx="3812070" cy="1353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BFA07-3FF9-4C92-B6D7-B2B1A527C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759" y="3880240"/>
            <a:ext cx="5529617" cy="1245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A96B3-3B66-4766-9C46-E3DB6AABC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983" y="5126385"/>
            <a:ext cx="3974169" cy="14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LMU_PPTVorlage_Breitbild_20211112_RS</Template>
  <TotalTime>0</TotalTime>
  <Words>4112</Words>
  <Application>Microsoft Office PowerPoint</Application>
  <PresentationFormat>Widescreen</PresentationFormat>
  <Paragraphs>254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LMU CompatilFact</vt:lpstr>
      <vt:lpstr>Times New Roman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Ulasan umum  …tentang perkembangan kajian Psikologi Moral secara global</vt:lpstr>
      <vt:lpstr>Topik</vt:lpstr>
      <vt:lpstr>1. Pengantar</vt:lpstr>
      <vt:lpstr>Bagaimana trennya?</vt:lpstr>
      <vt:lpstr>2. Apa definisi „Moral“ atau „Moralitas“?</vt:lpstr>
      <vt:lpstr>Apa sebenarnya „moral“ dan „moralitas“? (1)</vt:lpstr>
      <vt:lpstr>Apa sebenarnya „moral“ dan „moralitas“? (2)</vt:lpstr>
      <vt:lpstr>Apa sebenarnya „moral“ dan „moralitas“? (3)</vt:lpstr>
      <vt:lpstr>PowerPoint Presentation</vt:lpstr>
      <vt:lpstr>Tiga asumsi dasar mengenai „moralitas“ (Ellemers et al., 2019)</vt:lpstr>
      <vt:lpstr>3. Area riset dalam kajian Psikologi Moral</vt:lpstr>
      <vt:lpstr>Lima area riset dalam kajian Psikologi Moral (Ellemers et al., 2019)</vt:lpstr>
      <vt:lpstr>Mana area yang paling populer? (Ellemers et al., 2019)</vt:lpstr>
      <vt:lpstr>4. Teori-teori utama dalam penalaran dan penilaian moral, serta kritiknya</vt:lpstr>
      <vt:lpstr>Perkembangan moral Lawrence Kohlberg (1927-1987)</vt:lpstr>
      <vt:lpstr>Teori pondasi moral (MFT) (J. Haidt, J. Graham)</vt:lpstr>
      <vt:lpstr>PowerPoint Presentation</vt:lpstr>
      <vt:lpstr>Teori pondasi moral (MFT) (J. Haidt, J. Graham)</vt:lpstr>
      <vt:lpstr>Teori proses ganda (Joshua Greene)</vt:lpstr>
      <vt:lpstr>Teori moralitas diadik (Chelsea Schein, Kurt Gray)</vt:lpstr>
      <vt:lpstr>Moral judgment as categorization – MJAC (Cillian McHugh) </vt:lpstr>
      <vt:lpstr>Morality-as-cooperation (Oliver Curry)</vt:lpstr>
      <vt:lpstr>Kesimpulan</vt:lpstr>
      <vt:lpstr>5. Aspek terapan dari kajian Psikologi Moral</vt:lpstr>
      <vt:lpstr>Aspek terapan dari kajian Psikologi Moral</vt:lpstr>
      <vt:lpstr>Ulasan umum  …tentang perkembangan kajian Psikologi Moral secara global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Rizqy Amelia Zein</dc:creator>
  <cp:lastModifiedBy>Rizqy Amelia Zein</cp:lastModifiedBy>
  <cp:revision>3</cp:revision>
  <cp:lastPrinted>2020-11-01T16:28:52Z</cp:lastPrinted>
  <dcterms:created xsi:type="dcterms:W3CDTF">2022-09-14T04:24:01Z</dcterms:created>
  <dcterms:modified xsi:type="dcterms:W3CDTF">2022-10-12T08:41:58Z</dcterms:modified>
</cp:coreProperties>
</file>