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  <p:sldMasterId id="2147483670" r:id="rId2"/>
    <p:sldMasterId id="2147483662" r:id="rId3"/>
    <p:sldMasterId id="2147483665" r:id="rId4"/>
    <p:sldMasterId id="2147483663" r:id="rId5"/>
  </p:sldMasterIdLst>
  <p:notesMasterIdLst>
    <p:notesMasterId r:id="rId30"/>
  </p:notesMasterIdLst>
  <p:sldIdLst>
    <p:sldId id="256" r:id="rId6"/>
    <p:sldId id="279" r:id="rId7"/>
    <p:sldId id="281" r:id="rId8"/>
    <p:sldId id="305" r:id="rId9"/>
    <p:sldId id="309" r:id="rId10"/>
    <p:sldId id="311" r:id="rId11"/>
    <p:sldId id="315" r:id="rId12"/>
    <p:sldId id="312" r:id="rId13"/>
    <p:sldId id="308" r:id="rId14"/>
    <p:sldId id="317" r:id="rId15"/>
    <p:sldId id="318" r:id="rId16"/>
    <p:sldId id="310" r:id="rId17"/>
    <p:sldId id="316" r:id="rId18"/>
    <p:sldId id="313" r:id="rId19"/>
    <p:sldId id="307" r:id="rId20"/>
    <p:sldId id="320" r:id="rId21"/>
    <p:sldId id="314" r:id="rId22"/>
    <p:sldId id="322" r:id="rId23"/>
    <p:sldId id="306" r:id="rId24"/>
    <p:sldId id="321" r:id="rId25"/>
    <p:sldId id="324" r:id="rId26"/>
    <p:sldId id="323" r:id="rId27"/>
    <p:sldId id="325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0D15"/>
    <a:srgbClr val="616468"/>
    <a:srgbClr val="202321"/>
    <a:srgbClr val="F1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zqy Amelia Zein" userId="S::amelia.zein@psikologi.unair.ac.id::cc7f1b78-f160-453e-8f4a-bb8ffa60458c" providerId="AD" clId="Web-{508F5281-196B-D38C-2A6F-30451D2314CE}"/>
    <pc:docChg chg="modSld">
      <pc:chgData name="Rizqy Amelia Zein" userId="S::amelia.zein@psikologi.unair.ac.id::cc7f1b78-f160-453e-8f4a-bb8ffa60458c" providerId="AD" clId="Web-{508F5281-196B-D38C-2A6F-30451D2314CE}" dt="2022-10-11T09:59:41.918" v="58" actId="1076"/>
      <pc:docMkLst>
        <pc:docMk/>
      </pc:docMkLst>
      <pc:sldChg chg="addSp modSp">
        <pc:chgData name="Rizqy Amelia Zein" userId="S::amelia.zein@psikologi.unair.ac.id::cc7f1b78-f160-453e-8f4a-bb8ffa60458c" providerId="AD" clId="Web-{508F5281-196B-D38C-2A6F-30451D2314CE}" dt="2022-10-11T09:59:41.918" v="58" actId="1076"/>
        <pc:sldMkLst>
          <pc:docMk/>
          <pc:sldMk cId="2797848466" sldId="256"/>
        </pc:sldMkLst>
        <pc:spChg chg="add mod">
          <ac:chgData name="Rizqy Amelia Zein" userId="S::amelia.zein@psikologi.unair.ac.id::cc7f1b78-f160-453e-8f4a-bb8ffa60458c" providerId="AD" clId="Web-{508F5281-196B-D38C-2A6F-30451D2314CE}" dt="2022-10-11T09:59:41.918" v="58" actId="1076"/>
          <ac:spMkLst>
            <pc:docMk/>
            <pc:sldMk cId="2797848466" sldId="256"/>
            <ac:spMk id="2" creationId="{28678FD1-1C43-F197-84B0-EAB304043129}"/>
          </ac:spMkLst>
        </pc:spChg>
        <pc:spChg chg="mod">
          <ac:chgData name="Rizqy Amelia Zein" userId="S::amelia.zein@psikologi.unair.ac.id::cc7f1b78-f160-453e-8f4a-bb8ffa60458c" providerId="AD" clId="Web-{508F5281-196B-D38C-2A6F-30451D2314CE}" dt="2022-10-11T09:58:29.337" v="16" actId="20577"/>
          <ac:spMkLst>
            <pc:docMk/>
            <pc:sldMk cId="2797848466" sldId="256"/>
            <ac:spMk id="40" creationId="{3019BC18-E6DE-F4DA-A02C-30AFAD584A73}"/>
          </ac:spMkLst>
        </pc:spChg>
      </pc:sldChg>
    </pc:docChg>
  </pc:docChgLst>
  <pc:docChgLst>
    <pc:chgData name="Rizqy Amelia Zein" userId="S::amelia.zein@psikologi.unair.ac.id::cc7f1b78-f160-453e-8f4a-bb8ffa60458c" providerId="AD" clId="Web-{683A5D56-B6DB-57B5-D3E0-7DA4A318D684}"/>
    <pc:docChg chg="modSld">
      <pc:chgData name="Rizqy Amelia Zein" userId="S::amelia.zein@psikologi.unair.ac.id::cc7f1b78-f160-453e-8f4a-bb8ffa60458c" providerId="AD" clId="Web-{683A5D56-B6DB-57B5-D3E0-7DA4A318D684}" dt="2022-11-12T05:01:41.540" v="5" actId="20577"/>
      <pc:docMkLst>
        <pc:docMk/>
      </pc:docMkLst>
      <pc:sldChg chg="modSp">
        <pc:chgData name="Rizqy Amelia Zein" userId="S::amelia.zein@psikologi.unair.ac.id::cc7f1b78-f160-453e-8f4a-bb8ffa60458c" providerId="AD" clId="Web-{683A5D56-B6DB-57B5-D3E0-7DA4A318D684}" dt="2022-11-12T05:01:41.540" v="5" actId="20577"/>
        <pc:sldMkLst>
          <pc:docMk/>
          <pc:sldMk cId="237740637" sldId="323"/>
        </pc:sldMkLst>
        <pc:spChg chg="mod">
          <ac:chgData name="Rizqy Amelia Zein" userId="S::amelia.zein@psikologi.unair.ac.id::cc7f1b78-f160-453e-8f4a-bb8ffa60458c" providerId="AD" clId="Web-{683A5D56-B6DB-57B5-D3E0-7DA4A318D684}" dt="2022-11-12T05:01:41.540" v="5" actId="20577"/>
          <ac:spMkLst>
            <pc:docMk/>
            <pc:sldMk cId="237740637" sldId="323"/>
            <ac:spMk id="5" creationId="{FAF5D3F3-90DF-4F69-89D5-7E1FF3929BD0}"/>
          </ac:spMkLst>
        </pc:spChg>
      </pc:sldChg>
    </pc:docChg>
  </pc:docChgLst>
  <pc:docChgLst>
    <pc:chgData name="Rizqy Amelia Zein" userId="cc7f1b78-f160-453e-8f4a-bb8ffa60458c" providerId="ADAL" clId="{FBF3CDE4-760D-6E48-8477-727623F8A453}"/>
    <pc:docChg chg="custSel modSld">
      <pc:chgData name="Rizqy Amelia Zein" userId="cc7f1b78-f160-453e-8f4a-bb8ffa60458c" providerId="ADAL" clId="{FBF3CDE4-760D-6E48-8477-727623F8A453}" dt="2022-11-12T08:02:46.792" v="297" actId="1576"/>
      <pc:docMkLst>
        <pc:docMk/>
      </pc:docMkLst>
      <pc:sldChg chg="modSp">
        <pc:chgData name="Rizqy Amelia Zein" userId="cc7f1b78-f160-453e-8f4a-bb8ffa60458c" providerId="ADAL" clId="{FBF3CDE4-760D-6E48-8477-727623F8A453}" dt="2022-11-11T20:51:06.212" v="295" actId="20577"/>
        <pc:sldMkLst>
          <pc:docMk/>
          <pc:sldMk cId="1706265679" sldId="279"/>
        </pc:sldMkLst>
        <pc:spChg chg="mod">
          <ac:chgData name="Rizqy Amelia Zein" userId="cc7f1b78-f160-453e-8f4a-bb8ffa60458c" providerId="ADAL" clId="{FBF3CDE4-760D-6E48-8477-727623F8A453}" dt="2022-11-11T20:51:06.212" v="295" actId="20577"/>
          <ac:spMkLst>
            <pc:docMk/>
            <pc:sldMk cId="1706265679" sldId="279"/>
            <ac:spMk id="3" creationId="{7BF27A33-E4D9-46A4-AAF9-A8359D205F71}"/>
          </ac:spMkLst>
        </pc:spChg>
      </pc:sldChg>
      <pc:sldChg chg="modSp">
        <pc:chgData name="Rizqy Amelia Zein" userId="cc7f1b78-f160-453e-8f4a-bb8ffa60458c" providerId="ADAL" clId="{FBF3CDE4-760D-6E48-8477-727623F8A453}" dt="2022-11-11T20:35:07.226" v="91" actId="20577"/>
        <pc:sldMkLst>
          <pc:docMk/>
          <pc:sldMk cId="3561508456" sldId="305"/>
        </pc:sldMkLst>
        <pc:spChg chg="mod">
          <ac:chgData name="Rizqy Amelia Zein" userId="cc7f1b78-f160-453e-8f4a-bb8ffa60458c" providerId="ADAL" clId="{FBF3CDE4-760D-6E48-8477-727623F8A453}" dt="2022-11-11T20:35:07.226" v="91" actId="20577"/>
          <ac:spMkLst>
            <pc:docMk/>
            <pc:sldMk cId="3561508456" sldId="305"/>
            <ac:spMk id="6" creationId="{8EB19DE8-68CD-4831-A0FD-745C34A762C1}"/>
          </ac:spMkLst>
        </pc:spChg>
      </pc:sldChg>
      <pc:sldChg chg="modSp">
        <pc:chgData name="Rizqy Amelia Zein" userId="cc7f1b78-f160-453e-8f4a-bb8ffa60458c" providerId="ADAL" clId="{FBF3CDE4-760D-6E48-8477-727623F8A453}" dt="2022-11-12T08:00:08.621" v="296" actId="1076"/>
        <pc:sldMkLst>
          <pc:docMk/>
          <pc:sldMk cId="1438398017" sldId="311"/>
        </pc:sldMkLst>
        <pc:picChg chg="mod">
          <ac:chgData name="Rizqy Amelia Zein" userId="cc7f1b78-f160-453e-8f4a-bb8ffa60458c" providerId="ADAL" clId="{FBF3CDE4-760D-6E48-8477-727623F8A453}" dt="2022-11-12T08:00:08.621" v="296" actId="1076"/>
          <ac:picMkLst>
            <pc:docMk/>
            <pc:sldMk cId="1438398017" sldId="311"/>
            <ac:picMk id="4" creationId="{972D8791-F4F9-D5BC-A8B9-D81104C0E8BB}"/>
          </ac:picMkLst>
        </pc:picChg>
      </pc:sldChg>
      <pc:sldChg chg="modSp">
        <pc:chgData name="Rizqy Amelia Zein" userId="cc7f1b78-f160-453e-8f4a-bb8ffa60458c" providerId="ADAL" clId="{FBF3CDE4-760D-6E48-8477-727623F8A453}" dt="2022-11-11T20:46:52.669" v="287" actId="20577"/>
        <pc:sldMkLst>
          <pc:docMk/>
          <pc:sldMk cId="3883114724" sldId="315"/>
        </pc:sldMkLst>
        <pc:spChg chg="mod">
          <ac:chgData name="Rizqy Amelia Zein" userId="cc7f1b78-f160-453e-8f4a-bb8ffa60458c" providerId="ADAL" clId="{FBF3CDE4-760D-6E48-8477-727623F8A453}" dt="2022-11-11T20:46:52.669" v="287" actId="20577"/>
          <ac:spMkLst>
            <pc:docMk/>
            <pc:sldMk cId="3883114724" sldId="315"/>
            <ac:spMk id="6" creationId="{8EB19DE8-68CD-4831-A0FD-745C34A762C1}"/>
          </ac:spMkLst>
        </pc:spChg>
      </pc:sldChg>
      <pc:sldChg chg="modSp">
        <pc:chgData name="Rizqy Amelia Zein" userId="cc7f1b78-f160-453e-8f4a-bb8ffa60458c" providerId="ADAL" clId="{FBF3CDE4-760D-6E48-8477-727623F8A453}" dt="2022-11-11T20:37:00.916" v="127" actId="20577"/>
        <pc:sldMkLst>
          <pc:docMk/>
          <pc:sldMk cId="2479120806" sldId="318"/>
        </pc:sldMkLst>
        <pc:spChg chg="mod">
          <ac:chgData name="Rizqy Amelia Zein" userId="cc7f1b78-f160-453e-8f4a-bb8ffa60458c" providerId="ADAL" clId="{FBF3CDE4-760D-6E48-8477-727623F8A453}" dt="2022-11-11T20:37:00.916" v="127" actId="20577"/>
          <ac:spMkLst>
            <pc:docMk/>
            <pc:sldMk cId="2479120806" sldId="318"/>
            <ac:spMk id="6" creationId="{8EB19DE8-68CD-4831-A0FD-745C34A762C1}"/>
          </ac:spMkLst>
        </pc:spChg>
      </pc:sldChg>
      <pc:sldChg chg="modSp">
        <pc:chgData name="Rizqy Amelia Zein" userId="cc7f1b78-f160-453e-8f4a-bb8ffa60458c" providerId="ADAL" clId="{FBF3CDE4-760D-6E48-8477-727623F8A453}" dt="2022-11-11T20:43:44.371" v="250" actId="20577"/>
        <pc:sldMkLst>
          <pc:docMk/>
          <pc:sldMk cId="237740637" sldId="323"/>
        </pc:sldMkLst>
        <pc:spChg chg="mod">
          <ac:chgData name="Rizqy Amelia Zein" userId="cc7f1b78-f160-453e-8f4a-bb8ffa60458c" providerId="ADAL" clId="{FBF3CDE4-760D-6E48-8477-727623F8A453}" dt="2022-11-11T20:43:44.371" v="250" actId="20577"/>
          <ac:spMkLst>
            <pc:docMk/>
            <pc:sldMk cId="237740637" sldId="323"/>
            <ac:spMk id="6" creationId="{8EB19DE8-68CD-4831-A0FD-745C34A762C1}"/>
          </ac:spMkLst>
        </pc:spChg>
      </pc:sldChg>
      <pc:sldChg chg="modSp">
        <pc:chgData name="Rizqy Amelia Zein" userId="cc7f1b78-f160-453e-8f4a-bb8ffa60458c" providerId="ADAL" clId="{FBF3CDE4-760D-6E48-8477-727623F8A453}" dt="2022-11-12T08:02:46.792" v="297" actId="1576"/>
        <pc:sldMkLst>
          <pc:docMk/>
          <pc:sldMk cId="304449401" sldId="324"/>
        </pc:sldMkLst>
        <pc:spChg chg="mod">
          <ac:chgData name="Rizqy Amelia Zein" userId="cc7f1b78-f160-453e-8f4a-bb8ffa60458c" providerId="ADAL" clId="{FBF3CDE4-760D-6E48-8477-727623F8A453}" dt="2022-11-12T08:02:46.792" v="297" actId="1576"/>
          <ac:spMkLst>
            <pc:docMk/>
            <pc:sldMk cId="304449401" sldId="324"/>
            <ac:spMk id="6" creationId="{8EB19DE8-68CD-4831-A0FD-745C34A762C1}"/>
          </ac:spMkLst>
        </pc:spChg>
      </pc:sldChg>
    </pc:docChg>
  </pc:docChgLst>
  <pc:docChgLst>
    <pc:chgData name="Rizqy Amelia Zein" userId="cc7f1b78-f160-453e-8f4a-bb8ffa60458c" providerId="ADAL" clId="{0DC57697-A926-4B08-A90B-D8CE13F7B4B7}"/>
    <pc:docChg chg="undo custSel addSld delSld modSld sldOrd">
      <pc:chgData name="Rizqy Amelia Zein" userId="cc7f1b78-f160-453e-8f4a-bb8ffa60458c" providerId="ADAL" clId="{0DC57697-A926-4B08-A90B-D8CE13F7B4B7}" dt="2022-09-27T11:50:40.828" v="14661"/>
      <pc:docMkLst>
        <pc:docMk/>
      </pc:docMkLst>
      <pc:sldChg chg="modSp">
        <pc:chgData name="Rizqy Amelia Zein" userId="cc7f1b78-f160-453e-8f4a-bb8ffa60458c" providerId="ADAL" clId="{0DC57697-A926-4B08-A90B-D8CE13F7B4B7}" dt="2022-09-26T09:22:32.825" v="231" actId="114"/>
        <pc:sldMkLst>
          <pc:docMk/>
          <pc:sldMk cId="2797848466" sldId="256"/>
        </pc:sldMkLst>
        <pc:spChg chg="mod">
          <ac:chgData name="Rizqy Amelia Zein" userId="cc7f1b78-f160-453e-8f4a-bb8ffa60458c" providerId="ADAL" clId="{0DC57697-A926-4B08-A90B-D8CE13F7B4B7}" dt="2022-09-26T09:22:32.825" v="231" actId="114"/>
          <ac:spMkLst>
            <pc:docMk/>
            <pc:sldMk cId="2797848466" sldId="256"/>
            <ac:spMk id="38" creationId="{9DC3BD7A-8F55-46B0-E4FD-D649047BF7CD}"/>
          </ac:spMkLst>
        </pc:spChg>
      </pc:sldChg>
      <pc:sldChg chg="modSp">
        <pc:chgData name="Rizqy Amelia Zein" userId="cc7f1b78-f160-453e-8f4a-bb8ffa60458c" providerId="ADAL" clId="{0DC57697-A926-4B08-A90B-D8CE13F7B4B7}" dt="2022-09-26T09:22:38.831" v="232"/>
        <pc:sldMkLst>
          <pc:docMk/>
          <pc:sldMk cId="3598885345" sldId="263"/>
        </pc:sldMkLst>
        <pc:spChg chg="mod">
          <ac:chgData name="Rizqy Amelia Zein" userId="cc7f1b78-f160-453e-8f4a-bb8ffa60458c" providerId="ADAL" clId="{0DC57697-A926-4B08-A90B-D8CE13F7B4B7}" dt="2022-09-26T09:22:38.831" v="232"/>
          <ac:spMkLst>
            <pc:docMk/>
            <pc:sldMk cId="3598885345" sldId="263"/>
            <ac:spMk id="7" creationId="{006AD5B8-87B6-6FCC-4F5C-4EEE4BB5D3BE}"/>
          </ac:spMkLst>
        </pc:spChg>
      </pc:sldChg>
      <pc:sldChg chg="addSp modSp add ord modAnim">
        <pc:chgData name="Rizqy Amelia Zein" userId="cc7f1b78-f160-453e-8f4a-bb8ffa60458c" providerId="ADAL" clId="{0DC57697-A926-4B08-A90B-D8CE13F7B4B7}" dt="2022-09-27T11:48:49.239" v="14551" actId="313"/>
        <pc:sldMkLst>
          <pc:docMk/>
          <pc:sldMk cId="1706265679" sldId="279"/>
        </pc:sldMkLst>
        <pc:spChg chg="mod">
          <ac:chgData name="Rizqy Amelia Zein" userId="cc7f1b78-f160-453e-8f4a-bb8ffa60458c" providerId="ADAL" clId="{0DC57697-A926-4B08-A90B-D8CE13F7B4B7}" dt="2022-09-26T10:10:33.572" v="2158" actId="403"/>
          <ac:spMkLst>
            <pc:docMk/>
            <pc:sldMk cId="1706265679" sldId="279"/>
            <ac:spMk id="2" creationId="{5DB4934A-E4C1-4960-9459-5CCE7A55D783}"/>
          </ac:spMkLst>
        </pc:spChg>
        <pc:spChg chg="add mod">
          <ac:chgData name="Rizqy Amelia Zein" userId="cc7f1b78-f160-453e-8f4a-bb8ffa60458c" providerId="ADAL" clId="{0DC57697-A926-4B08-A90B-D8CE13F7B4B7}" dt="2022-09-27T11:48:49.239" v="14551" actId="313"/>
          <ac:spMkLst>
            <pc:docMk/>
            <pc:sldMk cId="1706265679" sldId="279"/>
            <ac:spMk id="3" creationId="{7BF27A33-E4D9-46A4-AAF9-A8359D205F71}"/>
          </ac:spMkLst>
        </pc:spChg>
      </pc:sldChg>
      <pc:sldChg chg="modSp add">
        <pc:chgData name="Rizqy Amelia Zein" userId="cc7f1b78-f160-453e-8f4a-bb8ffa60458c" providerId="ADAL" clId="{0DC57697-A926-4B08-A90B-D8CE13F7B4B7}" dt="2022-09-26T09:32:54.163" v="296" actId="20577"/>
        <pc:sldMkLst>
          <pc:docMk/>
          <pc:sldMk cId="4140033096" sldId="281"/>
        </pc:sldMkLst>
        <pc:spChg chg="mod">
          <ac:chgData name="Rizqy Amelia Zein" userId="cc7f1b78-f160-453e-8f4a-bb8ffa60458c" providerId="ADAL" clId="{0DC57697-A926-4B08-A90B-D8CE13F7B4B7}" dt="2022-09-26T09:32:54.163" v="296" actId="20577"/>
          <ac:spMkLst>
            <pc:docMk/>
            <pc:sldMk cId="4140033096" sldId="281"/>
            <ac:spMk id="2" creationId="{5DB4934A-E4C1-4960-9459-5CCE7A55D783}"/>
          </ac:spMkLst>
        </pc:spChg>
      </pc:sldChg>
    </pc:docChg>
  </pc:docChgLst>
  <pc:docChgLst>
    <pc:chgData name="Rizqy Amelia Zein" userId="cc7f1b78-f160-453e-8f4a-bb8ffa60458c" providerId="ADAL" clId="{C766FC23-7DA3-45AB-8266-B234BD0AE8D6}"/>
    <pc:docChg chg="undo custSel addSld delSld modSld sldOrd">
      <pc:chgData name="Rizqy Amelia Zein" userId="cc7f1b78-f160-453e-8f4a-bb8ffa60458c" providerId="ADAL" clId="{C766FC23-7DA3-45AB-8266-B234BD0AE8D6}" dt="2022-10-12T08:33:17.241" v="14487" actId="20577"/>
      <pc:docMkLst>
        <pc:docMk/>
      </pc:docMkLst>
      <pc:sldChg chg="modSp">
        <pc:chgData name="Rizqy Amelia Zein" userId="cc7f1b78-f160-453e-8f4a-bb8ffa60458c" providerId="ADAL" clId="{C766FC23-7DA3-45AB-8266-B234BD0AE8D6}" dt="2022-10-11T10:47:08.661" v="13885" actId="20577"/>
        <pc:sldMkLst>
          <pc:docMk/>
          <pc:sldMk cId="2797848466" sldId="256"/>
        </pc:sldMkLst>
        <pc:spChg chg="mod">
          <ac:chgData name="Rizqy Amelia Zein" userId="cc7f1b78-f160-453e-8f4a-bb8ffa60458c" providerId="ADAL" clId="{C766FC23-7DA3-45AB-8266-B234BD0AE8D6}" dt="2022-10-11T10:45:56.502" v="13841" actId="14100"/>
          <ac:spMkLst>
            <pc:docMk/>
            <pc:sldMk cId="2797848466" sldId="256"/>
            <ac:spMk id="2" creationId="{28678FD1-1C43-F197-84B0-EAB304043129}"/>
          </ac:spMkLst>
        </pc:spChg>
        <pc:spChg chg="mod">
          <ac:chgData name="Rizqy Amelia Zein" userId="cc7f1b78-f160-453e-8f4a-bb8ffa60458c" providerId="ADAL" clId="{C766FC23-7DA3-45AB-8266-B234BD0AE8D6}" dt="2022-10-11T10:47:08.661" v="13885" actId="20577"/>
          <ac:spMkLst>
            <pc:docMk/>
            <pc:sldMk cId="2797848466" sldId="256"/>
            <ac:spMk id="38" creationId="{9DC3BD7A-8F55-46B0-E4FD-D649047BF7CD}"/>
          </ac:spMkLst>
        </pc:spChg>
      </pc:sldChg>
      <pc:sldChg chg="modSp">
        <pc:chgData name="Rizqy Amelia Zein" userId="cc7f1b78-f160-453e-8f4a-bb8ffa60458c" providerId="ADAL" clId="{C766FC23-7DA3-45AB-8266-B234BD0AE8D6}" dt="2022-10-11T10:47:29.903" v="13894" actId="404"/>
        <pc:sldMkLst>
          <pc:docMk/>
          <pc:sldMk cId="3598885345" sldId="263"/>
        </pc:sldMkLst>
        <pc:spChg chg="mod">
          <ac:chgData name="Rizqy Amelia Zein" userId="cc7f1b78-f160-453e-8f4a-bb8ffa60458c" providerId="ADAL" clId="{C766FC23-7DA3-45AB-8266-B234BD0AE8D6}" dt="2022-10-11T10:47:29.903" v="13894" actId="404"/>
          <ac:spMkLst>
            <pc:docMk/>
            <pc:sldMk cId="3598885345" sldId="263"/>
            <ac:spMk id="7" creationId="{006AD5B8-87B6-6FCC-4F5C-4EEE4BB5D3BE}"/>
          </ac:spMkLst>
        </pc:spChg>
      </pc:sldChg>
      <pc:sldChg chg="modSp">
        <pc:chgData name="Rizqy Amelia Zein" userId="cc7f1b78-f160-453e-8f4a-bb8ffa60458c" providerId="ADAL" clId="{C766FC23-7DA3-45AB-8266-B234BD0AE8D6}" dt="2022-10-11T10:47:17.354" v="13891" actId="20577"/>
        <pc:sldMkLst>
          <pc:docMk/>
          <pc:sldMk cId="1706265679" sldId="279"/>
        </pc:sldMkLst>
        <pc:spChg chg="mod">
          <ac:chgData name="Rizqy Amelia Zein" userId="cc7f1b78-f160-453e-8f4a-bb8ffa60458c" providerId="ADAL" clId="{C766FC23-7DA3-45AB-8266-B234BD0AE8D6}" dt="2022-10-11T10:47:17.354" v="13891" actId="20577"/>
          <ac:spMkLst>
            <pc:docMk/>
            <pc:sldMk cId="1706265679" sldId="279"/>
            <ac:spMk id="2" creationId="{5DB4934A-E4C1-4960-9459-5CCE7A55D783}"/>
          </ac:spMkLst>
        </pc:spChg>
        <pc:spChg chg="mod">
          <ac:chgData name="Rizqy Amelia Zein" userId="cc7f1b78-f160-453e-8f4a-bb8ffa60458c" providerId="ADAL" clId="{C766FC23-7DA3-45AB-8266-B234BD0AE8D6}" dt="2022-10-10T12:40:29.597" v="5923" actId="20577"/>
          <ac:spMkLst>
            <pc:docMk/>
            <pc:sldMk cId="1706265679" sldId="279"/>
            <ac:spMk id="3" creationId="{7BF27A33-E4D9-46A4-AAF9-A8359D205F71}"/>
          </ac:spMkLst>
        </pc:spChg>
      </pc:sldChg>
      <pc:sldChg chg="delSp modSp add modAnim modNotesTx">
        <pc:chgData name="Rizqy Amelia Zein" userId="cc7f1b78-f160-453e-8f4a-bb8ffa60458c" providerId="ADAL" clId="{C766FC23-7DA3-45AB-8266-B234BD0AE8D6}" dt="2022-10-12T08:33:17.241" v="14487" actId="20577"/>
        <pc:sldMkLst>
          <pc:docMk/>
          <pc:sldMk cId="3561508456" sldId="305"/>
        </pc:sldMkLst>
        <pc:spChg chg="mod">
          <ac:chgData name="Rizqy Amelia Zein" userId="cc7f1b78-f160-453e-8f4a-bb8ffa60458c" providerId="ADAL" clId="{C766FC23-7DA3-45AB-8266-B234BD0AE8D6}" dt="2022-10-11T09:45:56.193" v="12725" actId="114"/>
          <ac:spMkLst>
            <pc:docMk/>
            <pc:sldMk cId="3561508456" sldId="305"/>
            <ac:spMk id="5" creationId="{FAF5D3F3-90DF-4F69-89D5-7E1FF3929BD0}"/>
          </ac:spMkLst>
        </pc:spChg>
        <pc:spChg chg="mod">
          <ac:chgData name="Rizqy Amelia Zein" userId="cc7f1b78-f160-453e-8f4a-bb8ffa60458c" providerId="ADAL" clId="{C766FC23-7DA3-45AB-8266-B234BD0AE8D6}" dt="2022-10-12T08:33:17.241" v="14487" actId="20577"/>
          <ac:spMkLst>
            <pc:docMk/>
            <pc:sldMk cId="3561508456" sldId="305"/>
            <ac:spMk id="6" creationId="{8EB19DE8-68CD-4831-A0FD-745C34A762C1}"/>
          </ac:spMkLst>
        </pc:spChg>
        <pc:picChg chg="del">
          <ac:chgData name="Rizqy Amelia Zein" userId="cc7f1b78-f160-453e-8f4a-bb8ffa60458c" providerId="ADAL" clId="{C766FC23-7DA3-45AB-8266-B234BD0AE8D6}" dt="2022-10-11T09:45:58.345" v="12726" actId="478"/>
          <ac:picMkLst>
            <pc:docMk/>
            <pc:sldMk cId="3561508456" sldId="305"/>
            <ac:picMk id="8" creationId="{ED43C167-0881-482D-B3F4-703533FE0979}"/>
          </ac:picMkLst>
        </pc:picChg>
      </pc:sldChg>
    </pc:docChg>
  </pc:docChgLst>
  <pc:docChgLst>
    <pc:chgData name="Rizqy Amelia Zein" userId="cc7f1b78-f160-453e-8f4a-bb8ffa60458c" providerId="ADAL" clId="{0DD7D130-547C-4C4B-950F-4E0365530241}"/>
    <pc:docChg chg="undo redo custSel addSld delSld modSld sldOrd">
      <pc:chgData name="Rizqy Amelia Zein" userId="cc7f1b78-f160-453e-8f4a-bb8ffa60458c" providerId="ADAL" clId="{0DD7D130-547C-4C4B-950F-4E0365530241}" dt="2022-09-14T09:20:50.034" v="7866" actId="20577"/>
      <pc:docMkLst>
        <pc:docMk/>
      </pc:docMkLst>
      <pc:sldChg chg="modSp mod">
        <pc:chgData name="Rizqy Amelia Zein" userId="cc7f1b78-f160-453e-8f4a-bb8ffa60458c" providerId="ADAL" clId="{0DD7D130-547C-4C4B-950F-4E0365530241}" dt="2022-09-14T04:27:44.425" v="251" actId="207"/>
        <pc:sldMkLst>
          <pc:docMk/>
          <pc:sldMk cId="2797848466" sldId="256"/>
        </pc:sldMkLst>
        <pc:spChg chg="mod">
          <ac:chgData name="Rizqy Amelia Zein" userId="cc7f1b78-f160-453e-8f4a-bb8ffa60458c" providerId="ADAL" clId="{0DD7D130-547C-4C4B-950F-4E0365530241}" dt="2022-09-14T04:27:27.696" v="237" actId="20577"/>
          <ac:spMkLst>
            <pc:docMk/>
            <pc:sldMk cId="2797848466" sldId="256"/>
            <ac:spMk id="36" creationId="{51AFA1DF-B1CB-33CE-B95A-03B4E703222B}"/>
          </ac:spMkLst>
        </pc:spChg>
        <pc:spChg chg="mod">
          <ac:chgData name="Rizqy Amelia Zein" userId="cc7f1b78-f160-453e-8f4a-bb8ffa60458c" providerId="ADAL" clId="{0DD7D130-547C-4C4B-950F-4E0365530241}" dt="2022-09-14T04:26:13.012" v="127" actId="20577"/>
          <ac:spMkLst>
            <pc:docMk/>
            <pc:sldMk cId="2797848466" sldId="256"/>
            <ac:spMk id="38" creationId="{9DC3BD7A-8F55-46B0-E4FD-D649047BF7CD}"/>
          </ac:spMkLst>
        </pc:spChg>
        <pc:spChg chg="mod">
          <ac:chgData name="Rizqy Amelia Zein" userId="cc7f1b78-f160-453e-8f4a-bb8ffa60458c" providerId="ADAL" clId="{0DD7D130-547C-4C4B-950F-4E0365530241}" dt="2022-09-14T04:27:44.425" v="251" actId="207"/>
          <ac:spMkLst>
            <pc:docMk/>
            <pc:sldMk cId="2797848466" sldId="256"/>
            <ac:spMk id="40" creationId="{3019BC18-E6DE-F4DA-A02C-30AFAD584A73}"/>
          </ac:spMkLst>
        </pc:spChg>
      </pc:sldChg>
      <pc:sldChg chg="addSp modSp mod modClrScheme chgLayout">
        <pc:chgData name="Rizqy Amelia Zein" userId="cc7f1b78-f160-453e-8f4a-bb8ffa60458c" providerId="ADAL" clId="{0DD7D130-547C-4C4B-950F-4E0365530241}" dt="2022-09-14T04:31:06.209" v="367"/>
        <pc:sldMkLst>
          <pc:docMk/>
          <pc:sldMk cId="3598885345" sldId="263"/>
        </pc:sldMkLst>
        <pc:spChg chg="mod">
          <ac:chgData name="Rizqy Amelia Zein" userId="cc7f1b78-f160-453e-8f4a-bb8ffa60458c" providerId="ADAL" clId="{0DD7D130-547C-4C4B-950F-4E0365530241}" dt="2022-09-14T04:29:25.956" v="366" actId="20577"/>
          <ac:spMkLst>
            <pc:docMk/>
            <pc:sldMk cId="3598885345" sldId="263"/>
            <ac:spMk id="2" creationId="{8F98E7FC-1EB9-4441-A011-A0827B9AB01F}"/>
          </ac:spMkLst>
        </pc:spChg>
        <pc:spChg chg="add mod">
          <ac:chgData name="Rizqy Amelia Zein" userId="cc7f1b78-f160-453e-8f4a-bb8ffa60458c" providerId="ADAL" clId="{0DD7D130-547C-4C4B-950F-4E0365530241}" dt="2022-09-14T04:31:06.209" v="367"/>
          <ac:spMkLst>
            <pc:docMk/>
            <pc:sldMk cId="3598885345" sldId="263"/>
            <ac:spMk id="7" creationId="{006AD5B8-87B6-6FCC-4F5C-4EEE4BB5D3BE}"/>
          </ac:spMkLst>
        </pc:spChg>
        <pc:spChg chg="add mod">
          <ac:chgData name="Rizqy Amelia Zein" userId="cc7f1b78-f160-453e-8f4a-bb8ffa60458c" providerId="ADAL" clId="{0DD7D130-547C-4C4B-950F-4E0365530241}" dt="2022-09-14T04:25:38.242" v="1" actId="26606"/>
          <ac:spMkLst>
            <pc:docMk/>
            <pc:sldMk cId="3598885345" sldId="263"/>
            <ac:spMk id="9" creationId="{33AC8324-3E3A-3A49-EFB2-9E923647E4A5}"/>
          </ac:spMkLst>
        </pc:spChg>
      </pc:sldChg>
    </pc:docChg>
  </pc:docChgLst>
  <pc:docChgLst>
    <pc:chgData name="Rizqy Amelia Zein" userId="S::amelia.zein@psikologi.unair.ac.id::cc7f1b78-f160-453e-8f4a-bb8ffa60458c" providerId="AD" clId="Web-{B103BC3B-12DE-446A-63E1-E1E4570F99E9}"/>
    <pc:docChg chg="modSld">
      <pc:chgData name="Rizqy Amelia Zein" userId="S::amelia.zein@psikologi.unair.ac.id::cc7f1b78-f160-453e-8f4a-bb8ffa60458c" providerId="AD" clId="Web-{B103BC3B-12DE-446A-63E1-E1E4570F99E9}" dt="2022-10-11T10:30:54.636" v="98" actId="20577"/>
      <pc:docMkLst>
        <pc:docMk/>
      </pc:docMkLst>
      <pc:sldChg chg="modSp">
        <pc:chgData name="Rizqy Amelia Zein" userId="S::amelia.zein@psikologi.unair.ac.id::cc7f1b78-f160-453e-8f4a-bb8ffa60458c" providerId="AD" clId="Web-{B103BC3B-12DE-446A-63E1-E1E4570F99E9}" dt="2022-10-11T10:30:54.636" v="98" actId="20577"/>
        <pc:sldMkLst>
          <pc:docMk/>
          <pc:sldMk cId="3561508456" sldId="305"/>
        </pc:sldMkLst>
        <pc:spChg chg="mod">
          <ac:chgData name="Rizqy Amelia Zein" userId="S::amelia.zein@psikologi.unair.ac.id::cc7f1b78-f160-453e-8f4a-bb8ffa60458c" providerId="AD" clId="Web-{B103BC3B-12DE-446A-63E1-E1E4570F99E9}" dt="2022-10-11T10:30:54.636" v="98" actId="20577"/>
          <ac:spMkLst>
            <pc:docMk/>
            <pc:sldMk cId="3561508456" sldId="305"/>
            <ac:spMk id="6" creationId="{8EB19DE8-68CD-4831-A0FD-745C34A762C1}"/>
          </ac:spMkLst>
        </pc:spChg>
      </pc:sldChg>
    </pc:docChg>
  </pc:docChgLst>
  <pc:docChgLst>
    <pc:chgData name="Rizqy Amelia Zein" userId="cc7f1b78-f160-453e-8f4a-bb8ffa60458c" providerId="ADAL" clId="{B6856B23-7B01-4C1F-B6C7-BCF7DA0FD6F9}"/>
    <pc:docChg chg="addSld delSld modSld sldOrd">
      <pc:chgData name="Rizqy Amelia Zein" userId="cc7f1b78-f160-453e-8f4a-bb8ffa60458c" providerId="ADAL" clId="{B6856B23-7B01-4C1F-B6C7-BCF7DA0FD6F9}" dt="2022-10-25T07:18:02.038" v="464" actId="20577"/>
      <pc:docMkLst>
        <pc:docMk/>
      </pc:docMkLst>
      <pc:sldChg chg="modSp">
        <pc:chgData name="Rizqy Amelia Zein" userId="cc7f1b78-f160-453e-8f4a-bb8ffa60458c" providerId="ADAL" clId="{B6856B23-7B01-4C1F-B6C7-BCF7DA0FD6F9}" dt="2022-10-25T07:12:00.864" v="83" actId="404"/>
        <pc:sldMkLst>
          <pc:docMk/>
          <pc:sldMk cId="2797848466" sldId="256"/>
        </pc:sldMkLst>
        <pc:spChg chg="mod">
          <ac:chgData name="Rizqy Amelia Zein" userId="cc7f1b78-f160-453e-8f4a-bb8ffa60458c" providerId="ADAL" clId="{B6856B23-7B01-4C1F-B6C7-BCF7DA0FD6F9}" dt="2022-10-25T07:12:00.864" v="83" actId="404"/>
          <ac:spMkLst>
            <pc:docMk/>
            <pc:sldMk cId="2797848466" sldId="256"/>
            <ac:spMk id="38" creationId="{9DC3BD7A-8F55-46B0-E4FD-D649047BF7CD}"/>
          </ac:spMkLst>
        </pc:spChg>
      </pc:sldChg>
      <pc:sldChg chg="modSp">
        <pc:chgData name="Rizqy Amelia Zein" userId="cc7f1b78-f160-453e-8f4a-bb8ffa60458c" providerId="ADAL" clId="{B6856B23-7B01-4C1F-B6C7-BCF7DA0FD6F9}" dt="2022-10-25T07:13:29.468" v="119" actId="403"/>
        <pc:sldMkLst>
          <pc:docMk/>
          <pc:sldMk cId="3598885345" sldId="263"/>
        </pc:sldMkLst>
        <pc:spChg chg="mod">
          <ac:chgData name="Rizqy Amelia Zein" userId="cc7f1b78-f160-453e-8f4a-bb8ffa60458c" providerId="ADAL" clId="{B6856B23-7B01-4C1F-B6C7-BCF7DA0FD6F9}" dt="2022-10-25T07:13:29.468" v="119" actId="403"/>
          <ac:spMkLst>
            <pc:docMk/>
            <pc:sldMk cId="3598885345" sldId="263"/>
            <ac:spMk id="7" creationId="{006AD5B8-87B6-6FCC-4F5C-4EEE4BB5D3BE}"/>
          </ac:spMkLst>
        </pc:spChg>
      </pc:sldChg>
      <pc:sldChg chg="del">
        <pc:chgData name="Rizqy Amelia Zein" userId="cc7f1b78-f160-453e-8f4a-bb8ffa60458c" providerId="ADAL" clId="{B6856B23-7B01-4C1F-B6C7-BCF7DA0FD6F9}" dt="2022-10-25T07:12:27.600" v="91" actId="2696"/>
        <pc:sldMkLst>
          <pc:docMk/>
          <pc:sldMk cId="1345391545" sldId="271"/>
        </pc:sldMkLst>
      </pc:sldChg>
      <pc:sldChg chg="modSp modAnim">
        <pc:chgData name="Rizqy Amelia Zein" userId="cc7f1b78-f160-453e-8f4a-bb8ffa60458c" providerId="ADAL" clId="{B6856B23-7B01-4C1F-B6C7-BCF7DA0FD6F9}" dt="2022-10-25T07:18:02.038" v="464" actId="20577"/>
        <pc:sldMkLst>
          <pc:docMk/>
          <pc:sldMk cId="1706265679" sldId="279"/>
        </pc:sldMkLst>
        <pc:spChg chg="mod">
          <ac:chgData name="Rizqy Amelia Zein" userId="cc7f1b78-f160-453e-8f4a-bb8ffa60458c" providerId="ADAL" clId="{B6856B23-7B01-4C1F-B6C7-BCF7DA0FD6F9}" dt="2022-10-25T07:18:02.038" v="464" actId="20577"/>
          <ac:spMkLst>
            <pc:docMk/>
            <pc:sldMk cId="1706265679" sldId="279"/>
            <ac:spMk id="3" creationId="{7BF27A33-E4D9-46A4-AAF9-A8359D205F71}"/>
          </ac:spMkLst>
        </pc:spChg>
      </pc:sldChg>
      <pc:sldChg chg="del">
        <pc:chgData name="Rizqy Amelia Zein" userId="cc7f1b78-f160-453e-8f4a-bb8ffa60458c" providerId="ADAL" clId="{B6856B23-7B01-4C1F-B6C7-BCF7DA0FD6F9}" dt="2022-10-25T07:12:27.707" v="93" actId="2696"/>
        <pc:sldMkLst>
          <pc:docMk/>
          <pc:sldMk cId="3646494388" sldId="282"/>
        </pc:sldMkLst>
      </pc:sldChg>
      <pc:sldChg chg="del">
        <pc:chgData name="Rizqy Amelia Zein" userId="cc7f1b78-f160-453e-8f4a-bb8ffa60458c" providerId="ADAL" clId="{B6856B23-7B01-4C1F-B6C7-BCF7DA0FD6F9}" dt="2022-10-25T07:12:49.509" v="108" actId="2696"/>
        <pc:sldMkLst>
          <pc:docMk/>
          <pc:sldMk cId="66676697" sldId="283"/>
        </pc:sldMkLst>
      </pc:sldChg>
      <pc:sldChg chg="del">
        <pc:chgData name="Rizqy Amelia Zein" userId="cc7f1b78-f160-453e-8f4a-bb8ffa60458c" providerId="ADAL" clId="{B6856B23-7B01-4C1F-B6C7-BCF7DA0FD6F9}" dt="2022-10-25T07:12:27.571" v="90" actId="2696"/>
        <pc:sldMkLst>
          <pc:docMk/>
          <pc:sldMk cId="2290443365" sldId="285"/>
        </pc:sldMkLst>
      </pc:sldChg>
      <pc:sldChg chg="del">
        <pc:chgData name="Rizqy Amelia Zein" userId="cc7f1b78-f160-453e-8f4a-bb8ffa60458c" providerId="ADAL" clId="{B6856B23-7B01-4C1F-B6C7-BCF7DA0FD6F9}" dt="2022-10-25T07:12:27.809" v="94" actId="2696"/>
        <pc:sldMkLst>
          <pc:docMk/>
          <pc:sldMk cId="3799814540" sldId="286"/>
        </pc:sldMkLst>
      </pc:sldChg>
      <pc:sldChg chg="del">
        <pc:chgData name="Rizqy Amelia Zein" userId="cc7f1b78-f160-453e-8f4a-bb8ffa60458c" providerId="ADAL" clId="{B6856B23-7B01-4C1F-B6C7-BCF7DA0FD6F9}" dt="2022-10-25T07:12:17.850" v="88" actId="2696"/>
        <pc:sldMkLst>
          <pc:docMk/>
          <pc:sldMk cId="3497079686" sldId="287"/>
        </pc:sldMkLst>
      </pc:sldChg>
      <pc:sldChg chg="del">
        <pc:chgData name="Rizqy Amelia Zein" userId="cc7f1b78-f160-453e-8f4a-bb8ffa60458c" providerId="ADAL" clId="{B6856B23-7B01-4C1F-B6C7-BCF7DA0FD6F9}" dt="2022-10-25T07:12:10.250" v="84" actId="2696"/>
        <pc:sldMkLst>
          <pc:docMk/>
          <pc:sldMk cId="330334565" sldId="289"/>
        </pc:sldMkLst>
      </pc:sldChg>
      <pc:sldChg chg="del">
        <pc:chgData name="Rizqy Amelia Zein" userId="cc7f1b78-f160-453e-8f4a-bb8ffa60458c" providerId="ADAL" clId="{B6856B23-7B01-4C1F-B6C7-BCF7DA0FD6F9}" dt="2022-10-25T07:12:34.873" v="102" actId="2696"/>
        <pc:sldMkLst>
          <pc:docMk/>
          <pc:sldMk cId="1857382806" sldId="290"/>
        </pc:sldMkLst>
      </pc:sldChg>
      <pc:sldChg chg="del">
        <pc:chgData name="Rizqy Amelia Zein" userId="cc7f1b78-f160-453e-8f4a-bb8ffa60458c" providerId="ADAL" clId="{B6856B23-7B01-4C1F-B6C7-BCF7DA0FD6F9}" dt="2022-10-25T07:12:34.897" v="103" actId="2696"/>
        <pc:sldMkLst>
          <pc:docMk/>
          <pc:sldMk cId="3789614857" sldId="291"/>
        </pc:sldMkLst>
      </pc:sldChg>
      <pc:sldChg chg="del">
        <pc:chgData name="Rizqy Amelia Zein" userId="cc7f1b78-f160-453e-8f4a-bb8ffa60458c" providerId="ADAL" clId="{B6856B23-7B01-4C1F-B6C7-BCF7DA0FD6F9}" dt="2022-10-25T07:12:17.616" v="87" actId="2696"/>
        <pc:sldMkLst>
          <pc:docMk/>
          <pc:sldMk cId="1866761552" sldId="292"/>
        </pc:sldMkLst>
      </pc:sldChg>
      <pc:sldChg chg="del">
        <pc:chgData name="Rizqy Amelia Zein" userId="cc7f1b78-f160-453e-8f4a-bb8ffa60458c" providerId="ADAL" clId="{B6856B23-7B01-4C1F-B6C7-BCF7DA0FD6F9}" dt="2022-10-25T07:12:17.537" v="85" actId="2696"/>
        <pc:sldMkLst>
          <pc:docMk/>
          <pc:sldMk cId="3365167793" sldId="293"/>
        </pc:sldMkLst>
      </pc:sldChg>
      <pc:sldChg chg="del">
        <pc:chgData name="Rizqy Amelia Zein" userId="cc7f1b78-f160-453e-8f4a-bb8ffa60458c" providerId="ADAL" clId="{B6856B23-7B01-4C1F-B6C7-BCF7DA0FD6F9}" dt="2022-10-25T07:12:17.590" v="86" actId="2696"/>
        <pc:sldMkLst>
          <pc:docMk/>
          <pc:sldMk cId="232325735" sldId="294"/>
        </pc:sldMkLst>
      </pc:sldChg>
      <pc:sldChg chg="del">
        <pc:chgData name="Rizqy Amelia Zein" userId="cc7f1b78-f160-453e-8f4a-bb8ffa60458c" providerId="ADAL" clId="{B6856B23-7B01-4C1F-B6C7-BCF7DA0FD6F9}" dt="2022-10-25T07:12:27.629" v="92" actId="2696"/>
        <pc:sldMkLst>
          <pc:docMk/>
          <pc:sldMk cId="2555132950" sldId="296"/>
        </pc:sldMkLst>
      </pc:sldChg>
      <pc:sldChg chg="del">
        <pc:chgData name="Rizqy Amelia Zein" userId="cc7f1b78-f160-453e-8f4a-bb8ffa60458c" providerId="ADAL" clId="{B6856B23-7B01-4C1F-B6C7-BCF7DA0FD6F9}" dt="2022-10-25T07:12:28.161" v="98" actId="2696"/>
        <pc:sldMkLst>
          <pc:docMk/>
          <pc:sldMk cId="3319860307" sldId="297"/>
        </pc:sldMkLst>
      </pc:sldChg>
      <pc:sldChg chg="del">
        <pc:chgData name="Rizqy Amelia Zein" userId="cc7f1b78-f160-453e-8f4a-bb8ffa60458c" providerId="ADAL" clId="{B6856B23-7B01-4C1F-B6C7-BCF7DA0FD6F9}" dt="2022-10-25T07:12:27.824" v="95" actId="2696"/>
        <pc:sldMkLst>
          <pc:docMk/>
          <pc:sldMk cId="1542720637" sldId="298"/>
        </pc:sldMkLst>
      </pc:sldChg>
      <pc:sldChg chg="del">
        <pc:chgData name="Rizqy Amelia Zein" userId="cc7f1b78-f160-453e-8f4a-bb8ffa60458c" providerId="ADAL" clId="{B6856B23-7B01-4C1F-B6C7-BCF7DA0FD6F9}" dt="2022-10-25T07:12:17.870" v="89" actId="2696"/>
        <pc:sldMkLst>
          <pc:docMk/>
          <pc:sldMk cId="4121503565" sldId="299"/>
        </pc:sldMkLst>
      </pc:sldChg>
      <pc:sldChg chg="del">
        <pc:chgData name="Rizqy Amelia Zein" userId="cc7f1b78-f160-453e-8f4a-bb8ffa60458c" providerId="ADAL" clId="{B6856B23-7B01-4C1F-B6C7-BCF7DA0FD6F9}" dt="2022-10-25T07:12:28.436" v="100" actId="2696"/>
        <pc:sldMkLst>
          <pc:docMk/>
          <pc:sldMk cId="1969018132" sldId="300"/>
        </pc:sldMkLst>
      </pc:sldChg>
      <pc:sldChg chg="del">
        <pc:chgData name="Rizqy Amelia Zein" userId="cc7f1b78-f160-453e-8f4a-bb8ffa60458c" providerId="ADAL" clId="{B6856B23-7B01-4C1F-B6C7-BCF7DA0FD6F9}" dt="2022-10-25T07:12:28.343" v="99" actId="2696"/>
        <pc:sldMkLst>
          <pc:docMk/>
          <pc:sldMk cId="3427796130" sldId="301"/>
        </pc:sldMkLst>
      </pc:sldChg>
      <pc:sldChg chg="del">
        <pc:chgData name="Rizqy Amelia Zein" userId="cc7f1b78-f160-453e-8f4a-bb8ffa60458c" providerId="ADAL" clId="{B6856B23-7B01-4C1F-B6C7-BCF7DA0FD6F9}" dt="2022-10-25T07:12:28.513" v="101" actId="2696"/>
        <pc:sldMkLst>
          <pc:docMk/>
          <pc:sldMk cId="1711323491" sldId="302"/>
        </pc:sldMkLst>
      </pc:sldChg>
      <pc:sldChg chg="del">
        <pc:chgData name="Rizqy Amelia Zein" userId="cc7f1b78-f160-453e-8f4a-bb8ffa60458c" providerId="ADAL" clId="{B6856B23-7B01-4C1F-B6C7-BCF7DA0FD6F9}" dt="2022-10-25T07:12:27.965" v="96" actId="2696"/>
        <pc:sldMkLst>
          <pc:docMk/>
          <pc:sldMk cId="2157277014" sldId="303"/>
        </pc:sldMkLst>
      </pc:sldChg>
      <pc:sldChg chg="del">
        <pc:chgData name="Rizqy Amelia Zein" userId="cc7f1b78-f160-453e-8f4a-bb8ffa60458c" providerId="ADAL" clId="{B6856B23-7B01-4C1F-B6C7-BCF7DA0FD6F9}" dt="2022-10-25T07:12:28.080" v="97" actId="2696"/>
        <pc:sldMkLst>
          <pc:docMk/>
          <pc:sldMk cId="1768660160" sldId="304"/>
        </pc:sldMkLst>
      </pc:sldChg>
      <pc:sldChg chg="modSp ord modAnim">
        <pc:chgData name="Rizqy Amelia Zein" userId="cc7f1b78-f160-453e-8f4a-bb8ffa60458c" providerId="ADAL" clId="{B6856B23-7B01-4C1F-B6C7-BCF7DA0FD6F9}" dt="2022-10-25T07:12:52.758" v="109"/>
        <pc:sldMkLst>
          <pc:docMk/>
          <pc:sldMk cId="3561508456" sldId="305"/>
        </pc:sldMkLst>
        <pc:spChg chg="mod">
          <ac:chgData name="Rizqy Amelia Zein" userId="cc7f1b78-f160-453e-8f4a-bb8ffa60458c" providerId="ADAL" clId="{B6856B23-7B01-4C1F-B6C7-BCF7DA0FD6F9}" dt="2022-10-25T07:12:39.633" v="104" actId="20577"/>
          <ac:spMkLst>
            <pc:docMk/>
            <pc:sldMk cId="3561508456" sldId="305"/>
            <ac:spMk id="5" creationId="{FAF5D3F3-90DF-4F69-89D5-7E1FF3929BD0}"/>
          </ac:spMkLst>
        </pc:spChg>
        <pc:spChg chg="mod">
          <ac:chgData name="Rizqy Amelia Zein" userId="cc7f1b78-f160-453e-8f4a-bb8ffa60458c" providerId="ADAL" clId="{B6856B23-7B01-4C1F-B6C7-BCF7DA0FD6F9}" dt="2022-10-25T07:12:42.161" v="105" actId="20577"/>
          <ac:spMkLst>
            <pc:docMk/>
            <pc:sldMk cId="3561508456" sldId="305"/>
            <ac:spMk id="6" creationId="{8EB19DE8-68CD-4831-A0FD-745C34A762C1}"/>
          </ac:spMkLst>
        </pc:spChg>
      </pc:sldChg>
      <pc:sldChg chg="add">
        <pc:chgData name="Rizqy Amelia Zein" userId="cc7f1b78-f160-453e-8f4a-bb8ffa60458c" providerId="ADAL" clId="{B6856B23-7B01-4C1F-B6C7-BCF7DA0FD6F9}" dt="2022-10-25T07:12:45.512" v="106"/>
        <pc:sldMkLst>
          <pc:docMk/>
          <pc:sldMk cId="220489250" sldId="306"/>
        </pc:sldMkLst>
      </pc:sldChg>
      <pc:sldChg chg="add">
        <pc:chgData name="Rizqy Amelia Zein" userId="cc7f1b78-f160-453e-8f4a-bb8ffa60458c" providerId="ADAL" clId="{B6856B23-7B01-4C1F-B6C7-BCF7DA0FD6F9}" dt="2022-10-25T07:12:47.961" v="107"/>
        <pc:sldMkLst>
          <pc:docMk/>
          <pc:sldMk cId="3331605850" sldId="307"/>
        </pc:sldMkLst>
      </pc:sldChg>
      <pc:sldChg chg="add ord">
        <pc:chgData name="Rizqy Amelia Zein" userId="cc7f1b78-f160-453e-8f4a-bb8ffa60458c" providerId="ADAL" clId="{B6856B23-7B01-4C1F-B6C7-BCF7DA0FD6F9}" dt="2022-10-25T07:12:57.259" v="111"/>
        <pc:sldMkLst>
          <pc:docMk/>
          <pc:sldMk cId="1092840227" sldId="308"/>
        </pc:sldMkLst>
      </pc:sldChg>
    </pc:docChg>
  </pc:docChgLst>
  <pc:docChgLst>
    <pc:chgData name="Rizqy Amelia Zein" userId="S::amelia.zein@psikologi.unair.ac.id::cc7f1b78-f160-453e-8f4a-bb8ffa60458c" providerId="AD" clId="Web-{73EAC83B-E677-52F8-B1BF-638996667F2F}"/>
    <pc:docChg chg="modSld">
      <pc:chgData name="Rizqy Amelia Zein" userId="S::amelia.zein@psikologi.unair.ac.id::cc7f1b78-f160-453e-8f4a-bb8ffa60458c" providerId="AD" clId="Web-{73EAC83B-E677-52F8-B1BF-638996667F2F}" dt="2022-10-11T11:04:20.070" v="36" actId="20577"/>
      <pc:docMkLst>
        <pc:docMk/>
      </pc:docMkLst>
    </pc:docChg>
  </pc:docChgLst>
  <pc:docChgLst>
    <pc:chgData name="Rizqy Amelia Zein" userId="S::amelia.zein@psikologi.unair.ac.id::cc7f1b78-f160-453e-8f4a-bb8ffa60458c" providerId="AD" clId="Web-{2F9C0BEB-78A7-0B0E-3380-972FB8CE24D2}"/>
    <pc:docChg chg="modSld">
      <pc:chgData name="Rizqy Amelia Zein" userId="S::amelia.zein@psikologi.unair.ac.id::cc7f1b78-f160-453e-8f4a-bb8ffa60458c" providerId="AD" clId="Web-{2F9C0BEB-78A7-0B0E-3380-972FB8CE24D2}" dt="2022-10-11T11:42:34.382" v="290" actId="20577"/>
      <pc:docMkLst>
        <pc:docMk/>
      </pc:docMkLst>
    </pc:docChg>
  </pc:docChgLst>
  <pc:docChgLst>
    <pc:chgData name="Rizqy Amelia Zein" userId="cc7f1b78-f160-453e-8f4a-bb8ffa60458c" providerId="ADAL" clId="{8AACDCE8-7EEB-430F-9383-182C253B5F6D}"/>
    <pc:docChg chg="undo redo custSel addSld delSld modSld sldOrd">
      <pc:chgData name="Rizqy Amelia Zein" userId="cc7f1b78-f160-453e-8f4a-bb8ffa60458c" providerId="ADAL" clId="{8AACDCE8-7EEB-430F-9383-182C253B5F6D}" dt="2022-11-12T05:22:58.583" v="16949"/>
      <pc:docMkLst>
        <pc:docMk/>
      </pc:docMkLst>
      <pc:sldChg chg="delSp mod">
        <pc:chgData name="Rizqy Amelia Zein" userId="cc7f1b78-f160-453e-8f4a-bb8ffa60458c" providerId="ADAL" clId="{8AACDCE8-7EEB-430F-9383-182C253B5F6D}" dt="2022-11-10T19:35:26.356" v="29" actId="478"/>
        <pc:sldMkLst>
          <pc:docMk/>
          <pc:sldMk cId="2797848466" sldId="256"/>
        </pc:sldMkLst>
        <pc:spChg chg="del">
          <ac:chgData name="Rizqy Amelia Zein" userId="cc7f1b78-f160-453e-8f4a-bb8ffa60458c" providerId="ADAL" clId="{8AACDCE8-7EEB-430F-9383-182C253B5F6D}" dt="2022-11-10T19:35:26.356" v="29" actId="478"/>
          <ac:spMkLst>
            <pc:docMk/>
            <pc:sldMk cId="2797848466" sldId="256"/>
            <ac:spMk id="2" creationId="{28678FD1-1C43-F197-84B0-EAB304043129}"/>
          </ac:spMkLst>
        </pc:spChg>
      </pc:sldChg>
      <pc:sldChg chg="modSp mod modAnim">
        <pc:chgData name="Rizqy Amelia Zein" userId="cc7f1b78-f160-453e-8f4a-bb8ffa60458c" providerId="ADAL" clId="{8AACDCE8-7EEB-430F-9383-182C253B5F6D}" dt="2022-11-10T13:56:43.519" v="28"/>
        <pc:sldMkLst>
          <pc:docMk/>
          <pc:sldMk cId="1706265679" sldId="279"/>
        </pc:sldMkLst>
        <pc:spChg chg="mod">
          <ac:chgData name="Rizqy Amelia Zein" userId="cc7f1b78-f160-453e-8f4a-bb8ffa60458c" providerId="ADAL" clId="{8AACDCE8-7EEB-430F-9383-182C253B5F6D}" dt="2022-11-10T13:56:43.519" v="28"/>
          <ac:spMkLst>
            <pc:docMk/>
            <pc:sldMk cId="1706265679" sldId="279"/>
            <ac:spMk id="3" creationId="{7BF27A33-E4D9-46A4-AAF9-A8359D205F71}"/>
          </ac:spMkLst>
        </pc:spChg>
      </pc:sldChg>
      <pc:sldChg chg="addSp delSp modSp mod modAnim">
        <pc:chgData name="Rizqy Amelia Zein" userId="cc7f1b78-f160-453e-8f4a-bb8ffa60458c" providerId="ADAL" clId="{8AACDCE8-7EEB-430F-9383-182C253B5F6D}" dt="2022-11-11T14:53:51.365" v="16518" actId="20577"/>
        <pc:sldMkLst>
          <pc:docMk/>
          <pc:sldMk cId="3561508456" sldId="305"/>
        </pc:sldMkLst>
        <pc:spChg chg="mod">
          <ac:chgData name="Rizqy Amelia Zein" userId="cc7f1b78-f160-453e-8f4a-bb8ffa60458c" providerId="ADAL" clId="{8AACDCE8-7EEB-430F-9383-182C253B5F6D}" dt="2022-11-11T07:11:46.126" v="868" actId="20577"/>
          <ac:spMkLst>
            <pc:docMk/>
            <pc:sldMk cId="3561508456" sldId="305"/>
            <ac:spMk id="5" creationId="{FAF5D3F3-90DF-4F69-89D5-7E1FF3929BD0}"/>
          </ac:spMkLst>
        </pc:spChg>
        <pc:spChg chg="add del mod">
          <ac:chgData name="Rizqy Amelia Zein" userId="cc7f1b78-f160-453e-8f4a-bb8ffa60458c" providerId="ADAL" clId="{8AACDCE8-7EEB-430F-9383-182C253B5F6D}" dt="2022-11-11T14:53:51.365" v="16518" actId="20577"/>
          <ac:spMkLst>
            <pc:docMk/>
            <pc:sldMk cId="3561508456" sldId="305"/>
            <ac:spMk id="6" creationId="{8EB19DE8-68CD-4831-A0FD-745C34A762C1}"/>
          </ac:spMkLst>
        </pc:spChg>
        <pc:picChg chg="add del mod">
          <ac:chgData name="Rizqy Amelia Zein" userId="cc7f1b78-f160-453e-8f4a-bb8ffa60458c" providerId="ADAL" clId="{8AACDCE8-7EEB-430F-9383-182C253B5F6D}" dt="2022-11-10T19:36:28.593" v="33"/>
          <ac:picMkLst>
            <pc:docMk/>
            <pc:sldMk cId="3561508456" sldId="305"/>
            <ac:picMk id="4" creationId="{AC50EF3C-74D1-E322-C7D9-3D619AC401A3}"/>
          </ac:picMkLst>
        </pc:picChg>
        <pc:picChg chg="add del mod">
          <ac:chgData name="Rizqy Amelia Zein" userId="cc7f1b78-f160-453e-8f4a-bb8ffa60458c" providerId="ADAL" clId="{8AACDCE8-7EEB-430F-9383-182C253B5F6D}" dt="2022-11-10T19:36:30.396" v="38"/>
          <ac:picMkLst>
            <pc:docMk/>
            <pc:sldMk cId="3561508456" sldId="305"/>
            <ac:picMk id="8" creationId="{75662B4F-A2DD-B761-9874-6264B11C90A9}"/>
          </ac:picMkLst>
        </pc:picChg>
        <pc:picChg chg="add del mod">
          <ac:chgData name="Rizqy Amelia Zein" userId="cc7f1b78-f160-453e-8f4a-bb8ffa60458c" providerId="ADAL" clId="{8AACDCE8-7EEB-430F-9383-182C253B5F6D}" dt="2022-11-10T19:41:10.280" v="163" actId="478"/>
          <ac:picMkLst>
            <pc:docMk/>
            <pc:sldMk cId="3561508456" sldId="305"/>
            <ac:picMk id="10" creationId="{6F119AA5-A6AF-1903-BE9F-04B0B537A271}"/>
          </ac:picMkLst>
        </pc:picChg>
        <pc:picChg chg="add mod">
          <ac:chgData name="Rizqy Amelia Zein" userId="cc7f1b78-f160-453e-8f4a-bb8ffa60458c" providerId="ADAL" clId="{8AACDCE8-7EEB-430F-9383-182C253B5F6D}" dt="2022-11-10T19:41:16.892" v="168" actId="1076"/>
          <ac:picMkLst>
            <pc:docMk/>
            <pc:sldMk cId="3561508456" sldId="305"/>
            <ac:picMk id="12" creationId="{DBBFC31E-D119-0A30-A91D-C3BD0E6686C5}"/>
          </ac:picMkLst>
        </pc:picChg>
      </pc:sldChg>
      <pc:sldChg chg="modSp mod modAnim">
        <pc:chgData name="Rizqy Amelia Zein" userId="cc7f1b78-f160-453e-8f4a-bb8ffa60458c" providerId="ADAL" clId="{8AACDCE8-7EEB-430F-9383-182C253B5F6D}" dt="2022-11-11T14:47:02.921" v="16384" actId="113"/>
        <pc:sldMkLst>
          <pc:docMk/>
          <pc:sldMk cId="220489250" sldId="306"/>
        </pc:sldMkLst>
        <pc:spChg chg="mod">
          <ac:chgData name="Rizqy Amelia Zein" userId="cc7f1b78-f160-453e-8f4a-bb8ffa60458c" providerId="ADAL" clId="{8AACDCE8-7EEB-430F-9383-182C253B5F6D}" dt="2022-11-11T13:42:28.561" v="12700" actId="20577"/>
          <ac:spMkLst>
            <pc:docMk/>
            <pc:sldMk cId="220489250" sldId="306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4:47:02.921" v="16384" actId="113"/>
          <ac:spMkLst>
            <pc:docMk/>
            <pc:sldMk cId="220489250" sldId="306"/>
            <ac:spMk id="6" creationId="{8EB19DE8-68CD-4831-A0FD-745C34A762C1}"/>
          </ac:spMkLst>
        </pc:spChg>
      </pc:sldChg>
      <pc:sldChg chg="addSp modSp mod ord modAnim">
        <pc:chgData name="Rizqy Amelia Zein" userId="cc7f1b78-f160-453e-8f4a-bb8ffa60458c" providerId="ADAL" clId="{8AACDCE8-7EEB-430F-9383-182C253B5F6D}" dt="2022-11-11T13:20:38.095" v="11133" actId="20577"/>
        <pc:sldMkLst>
          <pc:docMk/>
          <pc:sldMk cId="3331605850" sldId="307"/>
        </pc:sldMkLst>
        <pc:spChg chg="mod">
          <ac:chgData name="Rizqy Amelia Zein" userId="cc7f1b78-f160-453e-8f4a-bb8ffa60458c" providerId="ADAL" clId="{8AACDCE8-7EEB-430F-9383-182C253B5F6D}" dt="2022-11-11T13:18:04.256" v="10995" actId="20577"/>
          <ac:spMkLst>
            <pc:docMk/>
            <pc:sldMk cId="3331605850" sldId="307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3:20:38.095" v="11133" actId="20577"/>
          <ac:spMkLst>
            <pc:docMk/>
            <pc:sldMk cId="3331605850" sldId="307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13:20:25.174" v="11126" actId="1076"/>
          <ac:picMkLst>
            <pc:docMk/>
            <pc:sldMk cId="3331605850" sldId="307"/>
            <ac:picMk id="4" creationId="{9FCABA10-B9B5-428C-97B7-09729D97BE71}"/>
          </ac:picMkLst>
        </pc:picChg>
      </pc:sldChg>
      <pc:sldChg chg="modSp mod">
        <pc:chgData name="Rizqy Amelia Zein" userId="cc7f1b78-f160-453e-8f4a-bb8ffa60458c" providerId="ADAL" clId="{8AACDCE8-7EEB-430F-9383-182C253B5F6D}" dt="2022-11-11T07:46:09.070" v="1619" actId="20577"/>
        <pc:sldMkLst>
          <pc:docMk/>
          <pc:sldMk cId="1092840227" sldId="308"/>
        </pc:sldMkLst>
        <pc:spChg chg="mod">
          <ac:chgData name="Rizqy Amelia Zein" userId="cc7f1b78-f160-453e-8f4a-bb8ffa60458c" providerId="ADAL" clId="{8AACDCE8-7EEB-430F-9383-182C253B5F6D}" dt="2022-11-11T07:46:09.070" v="1619" actId="20577"/>
          <ac:spMkLst>
            <pc:docMk/>
            <pc:sldMk cId="1092840227" sldId="308"/>
            <ac:spMk id="2" creationId="{5DB4934A-E4C1-4960-9459-5CCE7A55D783}"/>
          </ac:spMkLst>
        </pc:spChg>
      </pc:sldChg>
      <pc:sldChg chg="addSp delSp modSp add mod ord modAnim">
        <pc:chgData name="Rizqy Amelia Zein" userId="cc7f1b78-f160-453e-8f4a-bb8ffa60458c" providerId="ADAL" clId="{8AACDCE8-7EEB-430F-9383-182C253B5F6D}" dt="2022-11-11T12:16:21.442" v="8658" actId="20577"/>
        <pc:sldMkLst>
          <pc:docMk/>
          <pc:sldMk cId="1816690491" sldId="309"/>
        </pc:sldMkLst>
        <pc:spChg chg="mod">
          <ac:chgData name="Rizqy Amelia Zein" userId="cc7f1b78-f160-453e-8f4a-bb8ffa60458c" providerId="ADAL" clId="{8AACDCE8-7EEB-430F-9383-182C253B5F6D}" dt="2022-11-11T12:16:21.442" v="8658" actId="20577"/>
          <ac:spMkLst>
            <pc:docMk/>
            <pc:sldMk cId="1816690491" sldId="309"/>
            <ac:spMk id="5" creationId="{FAF5D3F3-90DF-4F69-89D5-7E1FF3929BD0}"/>
          </ac:spMkLst>
        </pc:spChg>
        <pc:spChg chg="del">
          <ac:chgData name="Rizqy Amelia Zein" userId="cc7f1b78-f160-453e-8f4a-bb8ffa60458c" providerId="ADAL" clId="{8AACDCE8-7EEB-430F-9383-182C253B5F6D}" dt="2022-11-11T07:17:40.678" v="1230"/>
          <ac:spMkLst>
            <pc:docMk/>
            <pc:sldMk cId="1816690491" sldId="309"/>
            <ac:spMk id="6" creationId="{8EB19DE8-68CD-4831-A0FD-745C34A762C1}"/>
          </ac:spMkLst>
        </pc:spChg>
        <pc:spChg chg="add del mod">
          <ac:chgData name="Rizqy Amelia Zein" userId="cc7f1b78-f160-453e-8f4a-bb8ffa60458c" providerId="ADAL" clId="{8AACDCE8-7EEB-430F-9383-182C253B5F6D}" dt="2022-11-11T07:19:29.522" v="1237"/>
          <ac:spMkLst>
            <pc:docMk/>
            <pc:sldMk cId="1816690491" sldId="309"/>
            <ac:spMk id="8" creationId="{2450D1CA-8FB9-6DCA-5783-1AC73B196C50}"/>
          </ac:spMkLst>
        </pc:spChg>
        <pc:spChg chg="add mod">
          <ac:chgData name="Rizqy Amelia Zein" userId="cc7f1b78-f160-453e-8f4a-bb8ffa60458c" providerId="ADAL" clId="{8AACDCE8-7EEB-430F-9383-182C253B5F6D}" dt="2022-11-11T07:41:32.339" v="1531" actId="1076"/>
          <ac:spMkLst>
            <pc:docMk/>
            <pc:sldMk cId="1816690491" sldId="309"/>
            <ac:spMk id="11" creationId="{852F0BEA-9376-F4F9-159F-9EB6B8891996}"/>
          </ac:spMkLst>
        </pc:spChg>
        <pc:picChg chg="add del mod modCrop">
          <ac:chgData name="Rizqy Amelia Zein" userId="cc7f1b78-f160-453e-8f4a-bb8ffa60458c" providerId="ADAL" clId="{8AACDCE8-7EEB-430F-9383-182C253B5F6D}" dt="2022-11-11T07:19:29.088" v="1236" actId="478"/>
          <ac:picMkLst>
            <pc:docMk/>
            <pc:sldMk cId="1816690491" sldId="309"/>
            <ac:picMk id="4" creationId="{BABC71E4-2688-A6E1-C4AA-2EC6ACD32834}"/>
          </ac:picMkLst>
        </pc:picChg>
        <pc:picChg chg="add mod">
          <ac:chgData name="Rizqy Amelia Zein" userId="cc7f1b78-f160-453e-8f4a-bb8ffa60458c" providerId="ADAL" clId="{8AACDCE8-7EEB-430F-9383-182C253B5F6D}" dt="2022-11-11T07:19:44.532" v="1242" actId="1076"/>
          <ac:picMkLst>
            <pc:docMk/>
            <pc:sldMk cId="1816690491" sldId="309"/>
            <ac:picMk id="10" creationId="{26578AED-9868-DB2B-D9EB-12FE11C8DEFF}"/>
          </ac:picMkLst>
        </pc:picChg>
      </pc:sldChg>
      <pc:sldChg chg="modSp add mod">
        <pc:chgData name="Rizqy Amelia Zein" userId="cc7f1b78-f160-453e-8f4a-bb8ffa60458c" providerId="ADAL" clId="{8AACDCE8-7EEB-430F-9383-182C253B5F6D}" dt="2022-11-11T14:49:09.604" v="16401" actId="20577"/>
        <pc:sldMkLst>
          <pc:docMk/>
          <pc:sldMk cId="4244844781" sldId="310"/>
        </pc:sldMkLst>
        <pc:spChg chg="mod">
          <ac:chgData name="Rizqy Amelia Zein" userId="cc7f1b78-f160-453e-8f4a-bb8ffa60458c" providerId="ADAL" clId="{8AACDCE8-7EEB-430F-9383-182C253B5F6D}" dt="2022-11-11T14:49:09.604" v="16401" actId="20577"/>
          <ac:spMkLst>
            <pc:docMk/>
            <pc:sldMk cId="4244844781" sldId="310"/>
            <ac:spMk id="2" creationId="{5DB4934A-E4C1-4960-9459-5CCE7A55D783}"/>
          </ac:spMkLst>
        </pc:spChg>
      </pc:sldChg>
      <pc:sldChg chg="addSp modSp add mod modAnim">
        <pc:chgData name="Rizqy Amelia Zein" userId="cc7f1b78-f160-453e-8f4a-bb8ffa60458c" providerId="ADAL" clId="{8AACDCE8-7EEB-430F-9383-182C253B5F6D}" dt="2022-11-11T14:52:44.615" v="16471" actId="113"/>
        <pc:sldMkLst>
          <pc:docMk/>
          <pc:sldMk cId="1438398017" sldId="311"/>
        </pc:sldMkLst>
        <pc:spChg chg="mod">
          <ac:chgData name="Rizqy Amelia Zein" userId="cc7f1b78-f160-453e-8f4a-bb8ffa60458c" providerId="ADAL" clId="{8AACDCE8-7EEB-430F-9383-182C253B5F6D}" dt="2022-11-11T07:39:32.946" v="1503" actId="20577"/>
          <ac:spMkLst>
            <pc:docMk/>
            <pc:sldMk cId="1438398017" sldId="311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4:52:44.615" v="16471" actId="113"/>
          <ac:spMkLst>
            <pc:docMk/>
            <pc:sldMk cId="1438398017" sldId="311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09:13:00.025" v="2496" actId="1076"/>
          <ac:picMkLst>
            <pc:docMk/>
            <pc:sldMk cId="1438398017" sldId="311"/>
            <ac:picMk id="4" creationId="{972D8791-F4F9-D5BC-A8B9-D81104C0E8BB}"/>
          </ac:picMkLst>
        </pc:picChg>
      </pc:sldChg>
      <pc:sldChg chg="addSp delSp modSp add mod modAnim">
        <pc:chgData name="Rizqy Amelia Zein" userId="cc7f1b78-f160-453e-8f4a-bb8ffa60458c" providerId="ADAL" clId="{8AACDCE8-7EEB-430F-9383-182C253B5F6D}" dt="2022-11-11T14:50:45.001" v="16432" actId="113"/>
        <pc:sldMkLst>
          <pc:docMk/>
          <pc:sldMk cId="2128960466" sldId="312"/>
        </pc:sldMkLst>
        <pc:spChg chg="add del">
          <ac:chgData name="Rizqy Amelia Zein" userId="cc7f1b78-f160-453e-8f4a-bb8ffa60458c" providerId="ADAL" clId="{8AACDCE8-7EEB-430F-9383-182C253B5F6D}" dt="2022-11-11T09:52:10.697" v="4822" actId="22"/>
          <ac:spMkLst>
            <pc:docMk/>
            <pc:sldMk cId="2128960466" sldId="312"/>
            <ac:spMk id="4" creationId="{58B5C1F8-C0C8-24A4-050B-1E8C2F9B8DD4}"/>
          </ac:spMkLst>
        </pc:spChg>
        <pc:spChg chg="mod">
          <ac:chgData name="Rizqy Amelia Zein" userId="cc7f1b78-f160-453e-8f4a-bb8ffa60458c" providerId="ADAL" clId="{8AACDCE8-7EEB-430F-9383-182C253B5F6D}" dt="2022-11-11T07:45:42.311" v="1595" actId="20577"/>
          <ac:spMkLst>
            <pc:docMk/>
            <pc:sldMk cId="2128960466" sldId="312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4:50:45.001" v="16432" actId="113"/>
          <ac:spMkLst>
            <pc:docMk/>
            <pc:sldMk cId="2128960466" sldId="312"/>
            <ac:spMk id="6" creationId="{8EB19DE8-68CD-4831-A0FD-745C34A762C1}"/>
          </ac:spMkLst>
        </pc:spChg>
        <pc:spChg chg="add del">
          <ac:chgData name="Rizqy Amelia Zein" userId="cc7f1b78-f160-453e-8f4a-bb8ffa60458c" providerId="ADAL" clId="{8AACDCE8-7EEB-430F-9383-182C253B5F6D}" dt="2022-11-11T09:52:59.340" v="4824" actId="22"/>
          <ac:spMkLst>
            <pc:docMk/>
            <pc:sldMk cId="2128960466" sldId="312"/>
            <ac:spMk id="8" creationId="{46201FF4-D2CD-1D5E-E06A-8140C2666F26}"/>
          </ac:spMkLst>
        </pc:spChg>
        <pc:picChg chg="add mod">
          <ac:chgData name="Rizqy Amelia Zein" userId="cc7f1b78-f160-453e-8f4a-bb8ffa60458c" providerId="ADAL" clId="{8AACDCE8-7EEB-430F-9383-182C253B5F6D}" dt="2022-11-11T09:54:52.957" v="4834" actId="1076"/>
          <ac:picMkLst>
            <pc:docMk/>
            <pc:sldMk cId="2128960466" sldId="312"/>
            <ac:picMk id="10" creationId="{2AC5DDCD-65AD-6E25-3D4E-E3C572599874}"/>
          </ac:picMkLst>
        </pc:picChg>
      </pc:sldChg>
      <pc:sldChg chg="add del">
        <pc:chgData name="Rizqy Amelia Zein" userId="cc7f1b78-f160-453e-8f4a-bb8ffa60458c" providerId="ADAL" clId="{8AACDCE8-7EEB-430F-9383-182C253B5F6D}" dt="2022-11-11T07:45:44.975" v="1596" actId="47"/>
        <pc:sldMkLst>
          <pc:docMk/>
          <pc:sldMk cId="2174420466" sldId="313"/>
        </pc:sldMkLst>
      </pc:sldChg>
      <pc:sldChg chg="modSp add mod">
        <pc:chgData name="Rizqy Amelia Zein" userId="cc7f1b78-f160-453e-8f4a-bb8ffa60458c" providerId="ADAL" clId="{8AACDCE8-7EEB-430F-9383-182C253B5F6D}" dt="2022-11-11T07:48:45.289" v="1716" actId="20577"/>
        <pc:sldMkLst>
          <pc:docMk/>
          <pc:sldMk cId="2886306417" sldId="313"/>
        </pc:sldMkLst>
        <pc:spChg chg="mod">
          <ac:chgData name="Rizqy Amelia Zein" userId="cc7f1b78-f160-453e-8f4a-bb8ffa60458c" providerId="ADAL" clId="{8AACDCE8-7EEB-430F-9383-182C253B5F6D}" dt="2022-11-11T07:48:45.289" v="1716" actId="20577"/>
          <ac:spMkLst>
            <pc:docMk/>
            <pc:sldMk cId="2886306417" sldId="313"/>
            <ac:spMk id="2" creationId="{5DB4934A-E4C1-4960-9459-5CCE7A55D783}"/>
          </ac:spMkLst>
        </pc:spChg>
      </pc:sldChg>
      <pc:sldChg chg="modSp add mod">
        <pc:chgData name="Rizqy Amelia Zein" userId="cc7f1b78-f160-453e-8f4a-bb8ffa60458c" providerId="ADAL" clId="{8AACDCE8-7EEB-430F-9383-182C253B5F6D}" dt="2022-11-11T07:48:57.262" v="1747" actId="20577"/>
        <pc:sldMkLst>
          <pc:docMk/>
          <pc:sldMk cId="1595920476" sldId="314"/>
        </pc:sldMkLst>
        <pc:spChg chg="mod">
          <ac:chgData name="Rizqy Amelia Zein" userId="cc7f1b78-f160-453e-8f4a-bb8ffa60458c" providerId="ADAL" clId="{8AACDCE8-7EEB-430F-9383-182C253B5F6D}" dt="2022-11-11T07:48:57.262" v="1747" actId="20577"/>
          <ac:spMkLst>
            <pc:docMk/>
            <pc:sldMk cId="1595920476" sldId="314"/>
            <ac:spMk id="2" creationId="{5DB4934A-E4C1-4960-9459-5CCE7A55D783}"/>
          </ac:spMkLst>
        </pc:spChg>
      </pc:sldChg>
      <pc:sldChg chg="addSp delSp modSp add mod ord modAnim modNotesTx">
        <pc:chgData name="Rizqy Amelia Zein" userId="cc7f1b78-f160-453e-8f4a-bb8ffa60458c" providerId="ADAL" clId="{8AACDCE8-7EEB-430F-9383-182C253B5F6D}" dt="2022-11-12T04:47:04.488" v="16713"/>
        <pc:sldMkLst>
          <pc:docMk/>
          <pc:sldMk cId="3883114724" sldId="315"/>
        </pc:sldMkLst>
        <pc:spChg chg="mod">
          <ac:chgData name="Rizqy Amelia Zein" userId="cc7f1b78-f160-453e-8f4a-bb8ffa60458c" providerId="ADAL" clId="{8AACDCE8-7EEB-430F-9383-182C253B5F6D}" dt="2022-11-11T09:20:09.073" v="3353" actId="20577"/>
          <ac:spMkLst>
            <pc:docMk/>
            <pc:sldMk cId="3883114724" sldId="315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4:51:31.949" v="16455" actId="114"/>
          <ac:spMkLst>
            <pc:docMk/>
            <pc:sldMk cId="3883114724" sldId="315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09:29:15.018" v="3567" actId="1076"/>
          <ac:picMkLst>
            <pc:docMk/>
            <pc:sldMk cId="3883114724" sldId="315"/>
            <ac:picMk id="4" creationId="{597DA79A-BD63-EC47-7BB7-09CB144E3ACB}"/>
          </ac:picMkLst>
        </pc:picChg>
        <pc:picChg chg="add del mod">
          <ac:chgData name="Rizqy Amelia Zein" userId="cc7f1b78-f160-453e-8f4a-bb8ffa60458c" providerId="ADAL" clId="{8AACDCE8-7EEB-430F-9383-182C253B5F6D}" dt="2022-11-11T09:50:02.105" v="4815" actId="478"/>
          <ac:picMkLst>
            <pc:docMk/>
            <pc:sldMk cId="3883114724" sldId="315"/>
            <ac:picMk id="8" creationId="{C6CBFBAE-ADCF-67E3-A310-56C672F25C52}"/>
          </ac:picMkLst>
        </pc:picChg>
        <pc:picChg chg="add mod">
          <ac:chgData name="Rizqy Amelia Zein" userId="cc7f1b78-f160-453e-8f4a-bb8ffa60458c" providerId="ADAL" clId="{8AACDCE8-7EEB-430F-9383-182C253B5F6D}" dt="2022-11-11T09:50:49.158" v="4820" actId="1076"/>
          <ac:picMkLst>
            <pc:docMk/>
            <pc:sldMk cId="3883114724" sldId="315"/>
            <ac:picMk id="10" creationId="{EA18A3C9-B5E8-82F4-F9BC-5FE6EDC8B73B}"/>
          </ac:picMkLst>
        </pc:picChg>
      </pc:sldChg>
      <pc:sldChg chg="addSp delSp modSp add mod ord modAnim">
        <pc:chgData name="Rizqy Amelia Zein" userId="cc7f1b78-f160-453e-8f4a-bb8ffa60458c" providerId="ADAL" clId="{8AACDCE8-7EEB-430F-9383-182C253B5F6D}" dt="2022-11-11T14:49:54.776" v="16405" actId="113"/>
        <pc:sldMkLst>
          <pc:docMk/>
          <pc:sldMk cId="1537236117" sldId="316"/>
        </pc:sldMkLst>
        <pc:spChg chg="mod">
          <ac:chgData name="Rizqy Amelia Zein" userId="cc7f1b78-f160-453e-8f4a-bb8ffa60458c" providerId="ADAL" clId="{8AACDCE8-7EEB-430F-9383-182C253B5F6D}" dt="2022-11-11T12:49:35.961" v="9444" actId="20577"/>
          <ac:spMkLst>
            <pc:docMk/>
            <pc:sldMk cId="1537236117" sldId="316"/>
            <ac:spMk id="5" creationId="{FAF5D3F3-90DF-4F69-89D5-7E1FF3929BD0}"/>
          </ac:spMkLst>
        </pc:spChg>
        <pc:spChg chg="add del mod">
          <ac:chgData name="Rizqy Amelia Zein" userId="cc7f1b78-f160-453e-8f4a-bb8ffa60458c" providerId="ADAL" clId="{8AACDCE8-7EEB-430F-9383-182C253B5F6D}" dt="2022-11-11T14:49:54.776" v="16405" actId="113"/>
          <ac:spMkLst>
            <pc:docMk/>
            <pc:sldMk cId="1537236117" sldId="316"/>
            <ac:spMk id="6" creationId="{8EB19DE8-68CD-4831-A0FD-745C34A762C1}"/>
          </ac:spMkLst>
        </pc:spChg>
        <pc:picChg chg="add del mod">
          <ac:chgData name="Rizqy Amelia Zein" userId="cc7f1b78-f160-453e-8f4a-bb8ffa60458c" providerId="ADAL" clId="{8AACDCE8-7EEB-430F-9383-182C253B5F6D}" dt="2022-11-11T12:49:40.186" v="9446"/>
          <ac:picMkLst>
            <pc:docMk/>
            <pc:sldMk cId="1537236117" sldId="316"/>
            <ac:picMk id="4" creationId="{C26A1781-07CE-0A42-C64B-58F60DE082F5}"/>
          </ac:picMkLst>
        </pc:picChg>
        <pc:picChg chg="add mod">
          <ac:chgData name="Rizqy Amelia Zein" userId="cc7f1b78-f160-453e-8f4a-bb8ffa60458c" providerId="ADAL" clId="{8AACDCE8-7EEB-430F-9383-182C253B5F6D}" dt="2022-11-11T12:49:48.435" v="9452" actId="27614"/>
          <ac:picMkLst>
            <pc:docMk/>
            <pc:sldMk cId="1537236117" sldId="316"/>
            <ac:picMk id="8" creationId="{952A0645-C52C-C0CC-F03D-32CDEFE04DF3}"/>
          </ac:picMkLst>
        </pc:picChg>
      </pc:sldChg>
      <pc:sldChg chg="addSp modSp add mod modAnim">
        <pc:chgData name="Rizqy Amelia Zein" userId="cc7f1b78-f160-453e-8f4a-bb8ffa60458c" providerId="ADAL" clId="{8AACDCE8-7EEB-430F-9383-182C253B5F6D}" dt="2022-11-11T15:00:02.250" v="16584" actId="1076"/>
        <pc:sldMkLst>
          <pc:docMk/>
          <pc:sldMk cId="3915849246" sldId="317"/>
        </pc:sldMkLst>
        <pc:spChg chg="mod">
          <ac:chgData name="Rizqy Amelia Zein" userId="cc7f1b78-f160-453e-8f4a-bb8ffa60458c" providerId="ADAL" clId="{8AACDCE8-7EEB-430F-9383-182C253B5F6D}" dt="2022-11-11T12:15:12.052" v="8564" actId="20577"/>
          <ac:spMkLst>
            <pc:docMk/>
            <pc:sldMk cId="3915849246" sldId="317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4:59:12.858" v="16573" actId="113"/>
          <ac:spMkLst>
            <pc:docMk/>
            <pc:sldMk cId="3915849246" sldId="317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15:00:02.250" v="16584" actId="1076"/>
          <ac:picMkLst>
            <pc:docMk/>
            <pc:sldMk cId="3915849246" sldId="317"/>
            <ac:picMk id="4" creationId="{0B1E81D5-87F5-F92A-8B72-1DA1899B8BE0}"/>
          </ac:picMkLst>
        </pc:picChg>
      </pc:sldChg>
      <pc:sldChg chg="addSp modSp add mod modAnim">
        <pc:chgData name="Rizqy Amelia Zein" userId="cc7f1b78-f160-453e-8f4a-bb8ffa60458c" providerId="ADAL" clId="{8AACDCE8-7EEB-430F-9383-182C253B5F6D}" dt="2022-11-11T15:00:30.576" v="16585" actId="113"/>
        <pc:sldMkLst>
          <pc:docMk/>
          <pc:sldMk cId="2479120806" sldId="318"/>
        </pc:sldMkLst>
        <pc:spChg chg="mod">
          <ac:chgData name="Rizqy Amelia Zein" userId="cc7f1b78-f160-453e-8f4a-bb8ffa60458c" providerId="ADAL" clId="{8AACDCE8-7EEB-430F-9383-182C253B5F6D}" dt="2022-11-11T13:28:12.790" v="11517" actId="20577"/>
          <ac:spMkLst>
            <pc:docMk/>
            <pc:sldMk cId="2479120806" sldId="318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5:00:30.576" v="16585" actId="113"/>
          <ac:spMkLst>
            <pc:docMk/>
            <pc:sldMk cId="2479120806" sldId="318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11:43:20.724" v="7928" actId="1076"/>
          <ac:picMkLst>
            <pc:docMk/>
            <pc:sldMk cId="2479120806" sldId="318"/>
            <ac:picMk id="4" creationId="{F06870A3-2EB0-5014-1DC4-06675E74D557}"/>
          </ac:picMkLst>
        </pc:picChg>
      </pc:sldChg>
      <pc:sldChg chg="add del">
        <pc:chgData name="Rizqy Amelia Zein" userId="cc7f1b78-f160-453e-8f4a-bb8ffa60458c" providerId="ADAL" clId="{8AACDCE8-7EEB-430F-9383-182C253B5F6D}" dt="2022-11-11T13:08:44.552" v="10956" actId="47"/>
        <pc:sldMkLst>
          <pc:docMk/>
          <pc:sldMk cId="1464867190" sldId="319"/>
        </pc:sldMkLst>
      </pc:sldChg>
      <pc:sldChg chg="modSp add mod modAnim">
        <pc:chgData name="Rizqy Amelia Zein" userId="cc7f1b78-f160-453e-8f4a-bb8ffa60458c" providerId="ADAL" clId="{8AACDCE8-7EEB-430F-9383-182C253B5F6D}" dt="2022-11-11T14:48:26.574" v="16396" actId="113"/>
        <pc:sldMkLst>
          <pc:docMk/>
          <pc:sldMk cId="2238087186" sldId="320"/>
        </pc:sldMkLst>
        <pc:spChg chg="mod">
          <ac:chgData name="Rizqy Amelia Zein" userId="cc7f1b78-f160-453e-8f4a-bb8ffa60458c" providerId="ADAL" clId="{8AACDCE8-7EEB-430F-9383-182C253B5F6D}" dt="2022-11-11T13:23:57.721" v="11204" actId="20577"/>
          <ac:spMkLst>
            <pc:docMk/>
            <pc:sldMk cId="2238087186" sldId="320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4:48:26.574" v="16396" actId="113"/>
          <ac:spMkLst>
            <pc:docMk/>
            <pc:sldMk cId="2238087186" sldId="320"/>
            <ac:spMk id="6" creationId="{8EB19DE8-68CD-4831-A0FD-745C34A762C1}"/>
          </ac:spMkLst>
        </pc:spChg>
      </pc:sldChg>
      <pc:sldChg chg="addSp modSp add mod modAnim">
        <pc:chgData name="Rizqy Amelia Zein" userId="cc7f1b78-f160-453e-8f4a-bb8ffa60458c" providerId="ADAL" clId="{8AACDCE8-7EEB-430F-9383-182C253B5F6D}" dt="2022-11-11T14:12:15.128" v="14570" actId="1076"/>
        <pc:sldMkLst>
          <pc:docMk/>
          <pc:sldMk cId="1667266989" sldId="321"/>
        </pc:sldMkLst>
        <pc:spChg chg="mod">
          <ac:chgData name="Rizqy Amelia Zein" userId="cc7f1b78-f160-453e-8f4a-bb8ffa60458c" providerId="ADAL" clId="{8AACDCE8-7EEB-430F-9383-182C253B5F6D}" dt="2022-11-11T13:58:01.459" v="13836" actId="20577"/>
          <ac:spMkLst>
            <pc:docMk/>
            <pc:sldMk cId="1667266989" sldId="321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4:09:23.787" v="14551" actId="20577"/>
          <ac:spMkLst>
            <pc:docMk/>
            <pc:sldMk cId="1667266989" sldId="321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14:04:06.141" v="14264" actId="1076"/>
          <ac:picMkLst>
            <pc:docMk/>
            <pc:sldMk cId="1667266989" sldId="321"/>
            <ac:picMk id="4" creationId="{397A6218-0BCB-AE5E-7BD6-74D417599E3D}"/>
          </ac:picMkLst>
        </pc:picChg>
        <pc:picChg chg="add mod">
          <ac:chgData name="Rizqy Amelia Zein" userId="cc7f1b78-f160-453e-8f4a-bb8ffa60458c" providerId="ADAL" clId="{8AACDCE8-7EEB-430F-9383-182C253B5F6D}" dt="2022-11-11T14:12:15.128" v="14570" actId="1076"/>
          <ac:picMkLst>
            <pc:docMk/>
            <pc:sldMk cId="1667266989" sldId="321"/>
            <ac:picMk id="8" creationId="{5ED16910-E3DD-E0AD-0478-237E990F8F0C}"/>
          </ac:picMkLst>
        </pc:picChg>
        <pc:picChg chg="add mod">
          <ac:chgData name="Rizqy Amelia Zein" userId="cc7f1b78-f160-453e-8f4a-bb8ffa60458c" providerId="ADAL" clId="{8AACDCE8-7EEB-430F-9383-182C253B5F6D}" dt="2022-11-11T14:12:15.128" v="14570" actId="1076"/>
          <ac:picMkLst>
            <pc:docMk/>
            <pc:sldMk cId="1667266989" sldId="321"/>
            <ac:picMk id="10" creationId="{E261A420-28B1-440F-178F-CC825F2E52EA}"/>
          </ac:picMkLst>
        </pc:picChg>
      </pc:sldChg>
      <pc:sldChg chg="add del">
        <pc:chgData name="Rizqy Amelia Zein" userId="cc7f1b78-f160-453e-8f4a-bb8ffa60458c" providerId="ADAL" clId="{8AACDCE8-7EEB-430F-9383-182C253B5F6D}" dt="2022-11-11T13:07:37.018" v="10927" actId="47"/>
        <pc:sldMkLst>
          <pc:docMk/>
          <pc:sldMk cId="3069090279" sldId="321"/>
        </pc:sldMkLst>
      </pc:sldChg>
      <pc:sldChg chg="addSp delSp modSp add mod ord modAnim modNotesTx">
        <pc:chgData name="Rizqy Amelia Zein" userId="cc7f1b78-f160-453e-8f4a-bb8ffa60458c" providerId="ADAL" clId="{8AACDCE8-7EEB-430F-9383-182C253B5F6D}" dt="2022-11-11T14:55:03.884" v="16543" actId="20577"/>
        <pc:sldMkLst>
          <pc:docMk/>
          <pc:sldMk cId="481999950" sldId="322"/>
        </pc:sldMkLst>
        <pc:spChg chg="mod">
          <ac:chgData name="Rizqy Amelia Zein" userId="cc7f1b78-f160-453e-8f4a-bb8ffa60458c" providerId="ADAL" clId="{8AACDCE8-7EEB-430F-9383-182C253B5F6D}" dt="2022-11-11T14:55:03.884" v="16543" actId="20577"/>
          <ac:spMkLst>
            <pc:docMk/>
            <pc:sldMk cId="481999950" sldId="322"/>
            <ac:spMk id="5" creationId="{FAF5D3F3-90DF-4F69-89D5-7E1FF3929BD0}"/>
          </ac:spMkLst>
        </pc:spChg>
        <pc:spChg chg="del">
          <ac:chgData name="Rizqy Amelia Zein" userId="cc7f1b78-f160-453e-8f4a-bb8ffa60458c" providerId="ADAL" clId="{8AACDCE8-7EEB-430F-9383-182C253B5F6D}" dt="2022-11-11T13:41:44.105" v="12620"/>
          <ac:spMkLst>
            <pc:docMk/>
            <pc:sldMk cId="481999950" sldId="322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13:41:48.946" v="12624" actId="1076"/>
          <ac:picMkLst>
            <pc:docMk/>
            <pc:sldMk cId="481999950" sldId="322"/>
            <ac:picMk id="4" creationId="{3AADD681-1928-6EB8-0CA7-CE8A715850C9}"/>
          </ac:picMkLst>
        </pc:picChg>
      </pc:sldChg>
      <pc:sldChg chg="addSp modSp add mod modAnim modNotesTx">
        <pc:chgData name="Rizqy Amelia Zein" userId="cc7f1b78-f160-453e-8f4a-bb8ffa60458c" providerId="ADAL" clId="{8AACDCE8-7EEB-430F-9383-182C253B5F6D}" dt="2022-11-12T05:22:58.583" v="16949"/>
        <pc:sldMkLst>
          <pc:docMk/>
          <pc:sldMk cId="237740637" sldId="323"/>
        </pc:sldMkLst>
        <pc:spChg chg="mod">
          <ac:chgData name="Rizqy Amelia Zein" userId="cc7f1b78-f160-453e-8f4a-bb8ffa60458c" providerId="ADAL" clId="{8AACDCE8-7EEB-430F-9383-182C253B5F6D}" dt="2022-11-12T05:01:36.896" v="16857" actId="20577"/>
          <ac:spMkLst>
            <pc:docMk/>
            <pc:sldMk cId="237740637" sldId="323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2T05:01:52.327" v="16858" actId="14100"/>
          <ac:spMkLst>
            <pc:docMk/>
            <pc:sldMk cId="237740637" sldId="323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14:44:50.065" v="16338" actId="962"/>
          <ac:picMkLst>
            <pc:docMk/>
            <pc:sldMk cId="237740637" sldId="323"/>
            <ac:picMk id="4" creationId="{143A7714-0E2B-3937-7877-11120B6609B0}"/>
          </ac:picMkLst>
        </pc:picChg>
      </pc:sldChg>
      <pc:sldChg chg="addSp modSp add mod modAnim">
        <pc:chgData name="Rizqy Amelia Zein" userId="cc7f1b78-f160-453e-8f4a-bb8ffa60458c" providerId="ADAL" clId="{8AACDCE8-7EEB-430F-9383-182C253B5F6D}" dt="2022-11-11T15:02:16.604" v="16640" actId="1076"/>
        <pc:sldMkLst>
          <pc:docMk/>
          <pc:sldMk cId="304449401" sldId="324"/>
        </pc:sldMkLst>
        <pc:spChg chg="mod">
          <ac:chgData name="Rizqy Amelia Zein" userId="cc7f1b78-f160-453e-8f4a-bb8ffa60458c" providerId="ADAL" clId="{8AACDCE8-7EEB-430F-9383-182C253B5F6D}" dt="2022-11-11T14:13:37.940" v="14609" actId="20577"/>
          <ac:spMkLst>
            <pc:docMk/>
            <pc:sldMk cId="304449401" sldId="324"/>
            <ac:spMk id="5" creationId="{FAF5D3F3-90DF-4F69-89D5-7E1FF3929BD0}"/>
          </ac:spMkLst>
        </pc:spChg>
        <pc:spChg chg="mod">
          <ac:chgData name="Rizqy Amelia Zein" userId="cc7f1b78-f160-453e-8f4a-bb8ffa60458c" providerId="ADAL" clId="{8AACDCE8-7EEB-430F-9383-182C253B5F6D}" dt="2022-11-11T15:02:08.507" v="16639" actId="14100"/>
          <ac:spMkLst>
            <pc:docMk/>
            <pc:sldMk cId="304449401" sldId="324"/>
            <ac:spMk id="6" creationId="{8EB19DE8-68CD-4831-A0FD-745C34A762C1}"/>
          </ac:spMkLst>
        </pc:spChg>
        <pc:picChg chg="add mod">
          <ac:chgData name="Rizqy Amelia Zein" userId="cc7f1b78-f160-453e-8f4a-bb8ffa60458c" providerId="ADAL" clId="{8AACDCE8-7EEB-430F-9383-182C253B5F6D}" dt="2022-11-11T15:02:16.604" v="16640" actId="1076"/>
          <ac:picMkLst>
            <pc:docMk/>
            <pc:sldMk cId="304449401" sldId="324"/>
            <ac:picMk id="4" creationId="{A04BB882-239E-120A-A14B-44BB60154735}"/>
          </ac:picMkLst>
        </pc:picChg>
      </pc:sldChg>
      <pc:sldChg chg="addSp delSp modSp add mod addAnim delAnim modAnim">
        <pc:chgData name="Rizqy Amelia Zein" userId="cc7f1b78-f160-453e-8f4a-bb8ffa60458c" providerId="ADAL" clId="{8AACDCE8-7EEB-430F-9383-182C253B5F6D}" dt="2022-11-11T14:30:17.898" v="15491" actId="1076"/>
        <pc:sldMkLst>
          <pc:docMk/>
          <pc:sldMk cId="1618728034" sldId="325"/>
        </pc:sldMkLst>
        <pc:spChg chg="add del">
          <ac:chgData name="Rizqy Amelia Zein" userId="cc7f1b78-f160-453e-8f4a-bb8ffa60458c" providerId="ADAL" clId="{8AACDCE8-7EEB-430F-9383-182C253B5F6D}" dt="2022-11-11T14:29:32.700" v="15434" actId="478"/>
          <ac:spMkLst>
            <pc:docMk/>
            <pc:sldMk cId="1618728034" sldId="325"/>
            <ac:spMk id="2" creationId="{74C617B9-025D-434A-9329-475080415A47}"/>
          </ac:spMkLst>
        </pc:spChg>
        <pc:spChg chg="add del">
          <ac:chgData name="Rizqy Amelia Zein" userId="cc7f1b78-f160-453e-8f4a-bb8ffa60458c" providerId="ADAL" clId="{8AACDCE8-7EEB-430F-9383-182C253B5F6D}" dt="2022-11-11T14:29:35.622" v="15435" actId="478"/>
          <ac:spMkLst>
            <pc:docMk/>
            <pc:sldMk cId="1618728034" sldId="325"/>
            <ac:spMk id="5" creationId="{FAF5D3F3-90DF-4F69-89D5-7E1FF3929BD0}"/>
          </ac:spMkLst>
        </pc:spChg>
        <pc:spChg chg="add del mod">
          <ac:chgData name="Rizqy Amelia Zein" userId="cc7f1b78-f160-453e-8f4a-bb8ffa60458c" providerId="ADAL" clId="{8AACDCE8-7EEB-430F-9383-182C253B5F6D}" dt="2022-11-11T14:29:35.622" v="15435" actId="478"/>
          <ac:spMkLst>
            <pc:docMk/>
            <pc:sldMk cId="1618728034" sldId="325"/>
            <ac:spMk id="6" creationId="{8EB19DE8-68CD-4831-A0FD-745C34A762C1}"/>
          </ac:spMkLst>
        </pc:spChg>
        <pc:spChg chg="add mod">
          <ac:chgData name="Rizqy Amelia Zein" userId="cc7f1b78-f160-453e-8f4a-bb8ffa60458c" providerId="ADAL" clId="{8AACDCE8-7EEB-430F-9383-182C253B5F6D}" dt="2022-11-11T14:30:17.898" v="15491" actId="1076"/>
          <ac:spMkLst>
            <pc:docMk/>
            <pc:sldMk cId="1618728034" sldId="325"/>
            <ac:spMk id="7" creationId="{F971ACA3-42AF-471F-3A08-08AE6621BB85}"/>
          </ac:spMkLst>
        </pc:spChg>
        <pc:picChg chg="add mod">
          <ac:chgData name="Rizqy Amelia Zein" userId="cc7f1b78-f160-453e-8f4a-bb8ffa60458c" providerId="ADAL" clId="{8AACDCE8-7EEB-430F-9383-182C253B5F6D}" dt="2022-11-11T14:29:43.669" v="15440" actId="1076"/>
          <ac:picMkLst>
            <pc:docMk/>
            <pc:sldMk cId="1618728034" sldId="325"/>
            <ac:picMk id="4" creationId="{96BECEE8-A37E-BA87-8E75-4827975862E1}"/>
          </ac:picMkLst>
        </pc:picChg>
      </pc:sldChg>
    </pc:docChg>
  </pc:docChgLst>
  <pc:docChgLst>
    <pc:chgData name="Rizqy Amelia Zein" userId="S::amelia.zein@psikologi.unair.ac.id::cc7f1b78-f160-453e-8f4a-bb8ffa60458c" providerId="AD" clId="Web-{73DF7A64-FB01-F619-2E9F-00D532E00628}"/>
    <pc:docChg chg="modSld">
      <pc:chgData name="Rizqy Amelia Zein" userId="S::amelia.zein@psikologi.unair.ac.id::cc7f1b78-f160-453e-8f4a-bb8ffa60458c" providerId="AD" clId="Web-{73DF7A64-FB01-F619-2E9F-00D532E00628}" dt="2022-10-11T10:25:33.988" v="305" actId="20577"/>
      <pc:docMkLst>
        <pc:docMk/>
      </pc:docMkLst>
      <pc:sldChg chg="modSp">
        <pc:chgData name="Rizqy Amelia Zein" userId="S::amelia.zein@psikologi.unair.ac.id::cc7f1b78-f160-453e-8f4a-bb8ffa60458c" providerId="AD" clId="Web-{73DF7A64-FB01-F619-2E9F-00D532E00628}" dt="2022-10-11T10:23:52.283" v="292" actId="20577"/>
        <pc:sldMkLst>
          <pc:docMk/>
          <pc:sldMk cId="2797848466" sldId="256"/>
        </pc:sldMkLst>
        <pc:spChg chg="mod">
          <ac:chgData name="Rizqy Amelia Zein" userId="S::amelia.zein@psikologi.unair.ac.id::cc7f1b78-f160-453e-8f4a-bb8ffa60458c" providerId="AD" clId="Web-{73DF7A64-FB01-F619-2E9F-00D532E00628}" dt="2022-10-11T10:23:52.283" v="292" actId="20577"/>
          <ac:spMkLst>
            <pc:docMk/>
            <pc:sldMk cId="2797848466" sldId="256"/>
            <ac:spMk id="2" creationId="{28678FD1-1C43-F197-84B0-EAB304043129}"/>
          </ac:spMkLst>
        </pc:spChg>
      </pc:sldChg>
      <pc:sldChg chg="modSp">
        <pc:chgData name="Rizqy Amelia Zein" userId="S::amelia.zein@psikologi.unair.ac.id::cc7f1b78-f160-453e-8f4a-bb8ffa60458c" providerId="AD" clId="Web-{73DF7A64-FB01-F619-2E9F-00D532E00628}" dt="2022-10-11T10:25:28.598" v="303" actId="20577"/>
        <pc:sldMkLst>
          <pc:docMk/>
          <pc:sldMk cId="1706265679" sldId="279"/>
        </pc:sldMkLst>
        <pc:spChg chg="mod">
          <ac:chgData name="Rizqy Amelia Zein" userId="S::amelia.zein@psikologi.unair.ac.id::cc7f1b78-f160-453e-8f4a-bb8ffa60458c" providerId="AD" clId="Web-{73DF7A64-FB01-F619-2E9F-00D532E00628}" dt="2022-10-11T10:25:28.598" v="303" actId="20577"/>
          <ac:spMkLst>
            <pc:docMk/>
            <pc:sldMk cId="1706265679" sldId="279"/>
            <ac:spMk id="3" creationId="{7BF27A33-E4D9-46A4-AAF9-A8359D205F71}"/>
          </ac:spMkLst>
        </pc:spChg>
      </pc:sldChg>
      <pc:sldChg chg="modSp">
        <pc:chgData name="Rizqy Amelia Zein" userId="S::amelia.zein@psikologi.unair.ac.id::cc7f1b78-f160-453e-8f4a-bb8ffa60458c" providerId="AD" clId="Web-{73DF7A64-FB01-F619-2E9F-00D532E00628}" dt="2022-10-11T10:13:10.361" v="209" actId="20577"/>
        <pc:sldMkLst>
          <pc:docMk/>
          <pc:sldMk cId="3561508456" sldId="305"/>
        </pc:sldMkLst>
        <pc:spChg chg="mod">
          <ac:chgData name="Rizqy Amelia Zein" userId="S::amelia.zein@psikologi.unair.ac.id::cc7f1b78-f160-453e-8f4a-bb8ffa60458c" providerId="AD" clId="Web-{73DF7A64-FB01-F619-2E9F-00D532E00628}" dt="2022-10-11T10:13:10.361" v="209" actId="20577"/>
          <ac:spMkLst>
            <pc:docMk/>
            <pc:sldMk cId="3561508456" sldId="305"/>
            <ac:spMk id="6" creationId="{8EB19DE8-68CD-4831-A0FD-745C34A762C1}"/>
          </ac:spMkLst>
        </pc:spChg>
      </pc:sldChg>
    </pc:docChg>
  </pc:docChgLst>
  <pc:docChgLst>
    <pc:chgData name="Rizqy Amelia Zein" userId="cc7f1b78-f160-453e-8f4a-bb8ffa60458c" providerId="ADAL" clId="{CD076EFD-4A3B-40D8-BB93-1799A54C9322}"/>
    <pc:docChg chg="undo redo custSel addSld delSld modSld sldOrd">
      <pc:chgData name="Rizqy Amelia Zein" userId="cc7f1b78-f160-453e-8f4a-bb8ffa60458c" providerId="ADAL" clId="{CD076EFD-4A3B-40D8-BB93-1799A54C9322}" dt="2022-10-10T21:56:49.818" v="9518" actId="20577"/>
      <pc:docMkLst>
        <pc:docMk/>
      </pc:docMkLst>
      <pc:sldChg chg="modSp mod">
        <pc:chgData name="Rizqy Amelia Zein" userId="cc7f1b78-f160-453e-8f4a-bb8ffa60458c" providerId="ADAL" clId="{CD076EFD-4A3B-40D8-BB93-1799A54C9322}" dt="2022-09-30T18:10:49.411" v="227" actId="20577"/>
        <pc:sldMkLst>
          <pc:docMk/>
          <pc:sldMk cId="2797848466" sldId="256"/>
        </pc:sldMkLst>
        <pc:spChg chg="mod">
          <ac:chgData name="Rizqy Amelia Zein" userId="cc7f1b78-f160-453e-8f4a-bb8ffa60458c" providerId="ADAL" clId="{CD076EFD-4A3B-40D8-BB93-1799A54C9322}" dt="2022-09-30T18:10:49.411" v="227" actId="20577"/>
          <ac:spMkLst>
            <pc:docMk/>
            <pc:sldMk cId="2797848466" sldId="256"/>
            <ac:spMk id="36" creationId="{51AFA1DF-B1CB-33CE-B95A-03B4E703222B}"/>
          </ac:spMkLst>
        </pc:spChg>
      </pc:sldChg>
      <pc:sldChg chg="modSp mod">
        <pc:chgData name="Rizqy Amelia Zein" userId="cc7f1b78-f160-453e-8f4a-bb8ffa60458c" providerId="ADAL" clId="{CD076EFD-4A3B-40D8-BB93-1799A54C9322}" dt="2022-09-30T18:10:54.247" v="228" actId="20577"/>
        <pc:sldMkLst>
          <pc:docMk/>
          <pc:sldMk cId="3598885345" sldId="263"/>
        </pc:sldMkLst>
        <pc:spChg chg="mod">
          <ac:chgData name="Rizqy Amelia Zein" userId="cc7f1b78-f160-453e-8f4a-bb8ffa60458c" providerId="ADAL" clId="{CD076EFD-4A3B-40D8-BB93-1799A54C9322}" dt="2022-09-30T18:10:54.247" v="228" actId="20577"/>
          <ac:spMkLst>
            <pc:docMk/>
            <pc:sldMk cId="3598885345" sldId="263"/>
            <ac:spMk id="2" creationId="{8F98E7FC-1EB9-4441-A011-A0827B9AB01F}"/>
          </ac:spMkLst>
        </pc:spChg>
      </pc:sldChg>
      <pc:sldChg chg="modSp modAnim">
        <pc:chgData name="Rizqy Amelia Zein" userId="cc7f1b78-f160-453e-8f4a-bb8ffa60458c" providerId="ADAL" clId="{CD076EFD-4A3B-40D8-BB93-1799A54C9322}" dt="2022-10-02T15:51:15.836" v="994" actId="20577"/>
        <pc:sldMkLst>
          <pc:docMk/>
          <pc:sldMk cId="1706265679" sldId="279"/>
        </pc:sldMkLst>
        <pc:spChg chg="mod">
          <ac:chgData name="Rizqy Amelia Zein" userId="cc7f1b78-f160-453e-8f4a-bb8ffa60458c" providerId="ADAL" clId="{CD076EFD-4A3B-40D8-BB93-1799A54C9322}" dt="2022-10-02T15:51:15.836" v="994" actId="20577"/>
          <ac:spMkLst>
            <pc:docMk/>
            <pc:sldMk cId="1706265679" sldId="279"/>
            <ac:spMk id="3" creationId="{7BF27A33-E4D9-46A4-AAF9-A8359D205F71}"/>
          </ac:spMkLst>
        </pc:spChg>
      </pc:sldChg>
    </pc:docChg>
  </pc:docChgLst>
  <pc:docChgLst>
    <pc:chgData name="Rizqy Amelia Zein" userId="cc7f1b78-f160-453e-8f4a-bb8ffa60458c" providerId="ADAL" clId="{FD17161F-B5A2-41B4-AF40-59FA4E819B98}"/>
    <pc:docChg chg="modSld">
      <pc:chgData name="Rizqy Amelia Zein" userId="cc7f1b78-f160-453e-8f4a-bb8ffa60458c" providerId="ADAL" clId="{FD17161F-B5A2-41B4-AF40-59FA4E819B98}" dt="2023-07-07T08:45:26.985" v="0" actId="1076"/>
      <pc:docMkLst>
        <pc:docMk/>
      </pc:docMkLst>
      <pc:sldChg chg="modSp mod">
        <pc:chgData name="Rizqy Amelia Zein" userId="cc7f1b78-f160-453e-8f4a-bb8ffa60458c" providerId="ADAL" clId="{FD17161F-B5A2-41B4-AF40-59FA4E819B98}" dt="2023-07-07T08:45:26.985" v="0" actId="1076"/>
        <pc:sldMkLst>
          <pc:docMk/>
          <pc:sldMk cId="3883114724" sldId="315"/>
        </pc:sldMkLst>
        <pc:picChg chg="mod">
          <ac:chgData name="Rizqy Amelia Zein" userId="cc7f1b78-f160-453e-8f4a-bb8ffa60458c" providerId="ADAL" clId="{FD17161F-B5A2-41B4-AF40-59FA4E819B98}" dt="2023-07-07T08:45:26.985" v="0" actId="1076"/>
          <ac:picMkLst>
            <pc:docMk/>
            <pc:sldMk cId="3883114724" sldId="315"/>
            <ac:picMk id="4" creationId="{597DA79A-BD63-EC47-7BB7-09CB144E3A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3ABC7-27AC-6D40-86E4-0C355E54A764}" type="datetimeFigureOut">
              <a:rPr lang="de-DE" smtClean="0"/>
              <a:t>07.07.2023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AD0D-262D-F145-A422-6EFA995C35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63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940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634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Lihat eksperimennya disini: https://www.youtube.com/watch?v=QX_oy9614HQ&amp;feature=emb_imp_woyt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515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795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338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862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Mengapa orang dengan privilese sosial cenderung </a:t>
            </a:r>
            <a:r>
              <a:rPr lang="de-DE" i="1"/>
              <a:t>denial</a:t>
            </a:r>
            <a:r>
              <a:rPr lang="de-DE" i="0"/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Phillips, L. T., &amp; Lowery, B. S. (2020). I ain’t no fortunate one: On the motivated denial of class privilege. </a:t>
            </a:r>
            <a:r>
              <a:rPr lang="en-US" i="1"/>
              <a:t>Journal of Personality and Social Psychology</a:t>
            </a:r>
            <a:r>
              <a:rPr lang="en-US"/>
              <a:t>, </a:t>
            </a:r>
            <a:r>
              <a:rPr lang="en-US" i="1"/>
              <a:t>119</a:t>
            </a:r>
            <a:r>
              <a:rPr lang="en-US"/>
              <a:t>(6), 1403.</a:t>
            </a:r>
          </a:p>
          <a:p>
            <a:r>
              <a:rPr lang="de-DE" i="0"/>
              <a:t>https</a:t>
            </a:r>
            <a:r>
              <a:rPr lang="de-DE"/>
              <a:t>://doi.org/10.1037/pspi0000240</a:t>
            </a:r>
          </a:p>
          <a:p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Apa yang terjadi ketika kita sadar sedang diuntungkan dengan adanya privilese sosial?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Knowles, E. D., Lowery, B. S., Chow, R. M., &amp; Unzueta, M. M. (2014). Deny, distance, or dismantle? How white Americans manage a privileged identity. </a:t>
            </a:r>
            <a:r>
              <a:rPr lang="en-US" i="1"/>
              <a:t>Perspectives on Psychological Science</a:t>
            </a:r>
            <a:r>
              <a:rPr lang="en-US"/>
              <a:t>, </a:t>
            </a:r>
            <a:r>
              <a:rPr lang="en-US" i="1"/>
              <a:t>9</a:t>
            </a:r>
            <a:r>
              <a:rPr lang="en-US"/>
              <a:t>(6), 594-609. https://journals.sagepub.com/doi/10.1177/1745691614554658</a:t>
            </a:r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008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568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95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568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Ilustrasi menarik mengenai hermeneutical injustice: https://www.ted.com/talks/chimamanda_ngozi_adichie_the_danger_of_a_single_story?language=en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66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415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73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2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722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3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  <p:pic>
        <p:nvPicPr>
          <p:cNvPr id="11" name="Bildplatzhalter 11">
            <a:extLst>
              <a:ext uri="{FF2B5EF4-FFF2-40B4-BE49-F238E27FC236}">
                <a16:creationId xmlns:a16="http://schemas.microsoft.com/office/drawing/2014/main" id="{78077E49-BB75-47DD-A564-32F635D21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" b="5"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1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Bild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E3EC0D9-ADF9-484A-8AF7-707A2C63B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D60EF3-4399-487D-BFA4-B4727760F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2575" y="1484313"/>
            <a:ext cx="6829425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45905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CB3A64BB-66BD-574D-8D10-B6B91D0A2D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FD34168-7A63-4BE9-B1FA-940397BC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69A4752-2B43-4B39-B027-47806A5DDC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854006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ück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63CEC714-79BB-CB4B-8FB7-5903011CD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56496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Absendername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Musterstraße 00 · 80000 München · Tel. +49 89 0000 0000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 err="1">
                <a:effectLst/>
                <a:latin typeface="Arial" panose="020B0604020202020204" pitchFamily="34" charset="0"/>
              </a:rPr>
              <a:t>info@musterdomain.de</a:t>
            </a:r>
            <a:r>
              <a:rPr lang="de-DE" b="1">
                <a:effectLst/>
                <a:latin typeface="Arial" panose="020B0604020202020204" pitchFamily="34" charset="0"/>
              </a:rPr>
              <a:t> · </a:t>
            </a:r>
            <a:r>
              <a:rPr lang="de-DE" b="1" err="1">
                <a:effectLst/>
                <a:latin typeface="Arial" panose="020B0604020202020204" pitchFamily="34" charset="0"/>
              </a:rPr>
              <a:t>www.musterdomain.de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D72F1F-1A49-6848-A8CB-5DD9EC0B6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25F89-1710-447C-BA80-DE17C2EF1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0" y="2151208"/>
            <a:ext cx="7200000" cy="141846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/>
              <a:t>1. Erstes Kapitel</a:t>
            </a:r>
          </a:p>
        </p:txBody>
      </p:sp>
    </p:spTree>
    <p:extLst>
      <p:ext uri="{BB962C8B-B14F-4D97-AF65-F5344CB8AC3E}">
        <p14:creationId xmlns:p14="http://schemas.microsoft.com/office/powerpoint/2010/main" val="2178750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 algn="l"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A6560-2FDE-481D-9A8E-1866470D9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1" y="444249"/>
            <a:ext cx="9577019" cy="10429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/>
              <a:t>Seitentitel mit einer Zeile oder</a:t>
            </a:r>
            <a:br>
              <a:rPr lang="de-DE"/>
            </a:br>
            <a:r>
              <a:rPr lang="de-DE"/>
              <a:t>maximal zwei Zeilen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E4071A-44EF-49AA-BAC4-8488C57EB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486" y="1493101"/>
            <a:ext cx="10166228" cy="9382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spcBef>
                <a:spcPts val="0"/>
              </a:spcBef>
              <a:buNone/>
              <a:defRPr sz="1900">
                <a:solidFill>
                  <a:srgbClr val="616468"/>
                </a:solidFill>
              </a:defRPr>
            </a:lvl1pPr>
            <a:lvl2pPr marL="407778" indent="0">
              <a:buNone/>
              <a:defRPr sz="1900">
                <a:solidFill>
                  <a:schemeClr val="tx2"/>
                </a:solidFill>
              </a:defRPr>
            </a:lvl2pPr>
            <a:lvl3pPr marL="815557" indent="0">
              <a:buNone/>
              <a:defRPr>
                <a:solidFill>
                  <a:schemeClr val="tx2"/>
                </a:solidFill>
              </a:defRPr>
            </a:lvl3pPr>
            <a:lvl4pPr marL="1223335" indent="0">
              <a:buNone/>
              <a:defRPr>
                <a:solidFill>
                  <a:schemeClr val="tx2"/>
                </a:solidFill>
              </a:defRPr>
            </a:lvl4pPr>
            <a:lvl5pPr marL="1631113" indent="0">
              <a:buNone/>
              <a:defRPr>
                <a:solidFill>
                  <a:schemeClr val="tx2"/>
                </a:solidFill>
              </a:defRPr>
            </a:lvl5pPr>
          </a:lstStyle>
          <a:p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Ne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quatur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? Quam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incipietur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accaepe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lenduciae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Itae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voluptatem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facepelita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pore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pos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venti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blanien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tionsec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tempellabor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magnam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soloreria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quevoluptaturi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dolores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earis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dolute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vendae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nobis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lab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acculliqui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tecte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es quam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ressi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ulparis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apeliqui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ipiet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modio</a:t>
            </a:r>
            <a:r>
              <a:rPr lang="de-DE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 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C99ED17-8C0B-4A38-8622-48A70F4A88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684" y="2635982"/>
            <a:ext cx="10166228" cy="2859210"/>
          </a:xfrm>
          <a:prstGeom prst="rect">
            <a:avLst/>
          </a:prstGeom>
        </p:spPr>
        <p:txBody>
          <a:bodyPr/>
          <a:lstStyle>
            <a:lvl1pPr marL="324000" indent="-324000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panose="05000000000000000000" pitchFamily="2" charset="2"/>
              <a:buChar char=""/>
              <a:defRPr sz="1900">
                <a:solidFill>
                  <a:srgbClr val="616468"/>
                </a:solidFill>
                <a:latin typeface="+mn-lt"/>
              </a:defRPr>
            </a:lvl1pPr>
          </a:lstStyle>
          <a:p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Itaquas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sitiam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vent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fuga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Pelit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laut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pliciis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rem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reptatio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beatem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illestius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consecabo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Offici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con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re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pedi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omnis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essi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sinci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totae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perit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quamet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liscium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landia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quiasit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iuntur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Quunda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doloreste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volore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volores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maximus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eatur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sapicipici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ab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ium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non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nullori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dis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mos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autem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doluptassi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saniscitate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consequi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audae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simporem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si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venim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fugia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voloreptae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res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eturiam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quiae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coribus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Ucia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sam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quid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doles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sequias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rat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facersp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edissuntotas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et,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nis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di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berum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verore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sequas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represcium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faccabo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Adistis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dolor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atur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aliquatem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modis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accaecum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nossunt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ipsam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ratiam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err="1">
                <a:solidFill>
                  <a:srgbClr val="2F2F2F"/>
                </a:solidFill>
                <a:latin typeface="Arial" panose="020B0604020202020204" pitchFamily="34" charset="0"/>
              </a:rPr>
              <a:t>voluptur</a:t>
            </a:r>
            <a:r>
              <a:rPr lang="de-DE">
                <a:solidFill>
                  <a:srgbClr val="2F2F2F"/>
                </a:solidFill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51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 algn="l"/>
              <a:t>‹#›</a:t>
            </a:fld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FF3871DC-3AE6-0046-9798-2B74B19887B1}"/>
              </a:ext>
            </a:extLst>
          </p:cNvPr>
          <p:cNvSpPr/>
          <p:nvPr userDrawn="1"/>
        </p:nvSpPr>
        <p:spPr>
          <a:xfrm>
            <a:off x="442800" y="1484313"/>
            <a:ext cx="832193" cy="685829"/>
          </a:xfrm>
          <a:prstGeom prst="rect">
            <a:avLst/>
          </a:prstGeom>
          <a:solidFill>
            <a:schemeClr val="tx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0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136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58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323A9624-D6DE-C345-9C75-F17A8B2EFEFC}"/>
              </a:ext>
            </a:extLst>
          </p:cNvPr>
          <p:cNvSpPr/>
          <p:nvPr userDrawn="1"/>
        </p:nvSpPr>
        <p:spPr>
          <a:xfrm>
            <a:off x="2820756" y="1484313"/>
            <a:ext cx="832193" cy="68582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255</a:t>
            </a:r>
          </a:p>
          <a:p>
            <a:r>
              <a:rPr lang="de-DE" sz="915" b="1" baseline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255</a:t>
            </a:r>
          </a:p>
          <a:p>
            <a:r>
              <a:rPr lang="de-DE" sz="915" b="1" baseline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255</a:t>
            </a:r>
            <a:endParaRPr lang="de-DE" sz="915" baseline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7699AD87-10CD-5C43-A6B2-3E71A6C1E6A5}"/>
              </a:ext>
            </a:extLst>
          </p:cNvPr>
          <p:cNvSpPr/>
          <p:nvPr userDrawn="1"/>
        </p:nvSpPr>
        <p:spPr>
          <a:xfrm>
            <a:off x="1631778" y="1484313"/>
            <a:ext cx="832193" cy="685829"/>
          </a:xfrm>
          <a:prstGeom prst="rect">
            <a:avLst/>
          </a:prstGeom>
          <a:solidFill>
            <a:schemeClr val="tx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35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35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35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7E6E40C0-B5CF-3040-971F-4D8BB55D0746}"/>
              </a:ext>
            </a:extLst>
          </p:cNvPr>
          <p:cNvSpPr/>
          <p:nvPr userDrawn="1"/>
        </p:nvSpPr>
        <p:spPr>
          <a:xfrm>
            <a:off x="442802" y="2240393"/>
            <a:ext cx="83219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LMU Grün </a:t>
            </a:r>
            <a:b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5A2A488E-BCE0-BB4B-959A-3AC0A2CF9AFD}"/>
              </a:ext>
            </a:extLst>
          </p:cNvPr>
          <p:cNvSpPr/>
          <p:nvPr userDrawn="1"/>
        </p:nvSpPr>
        <p:spPr>
          <a:xfrm>
            <a:off x="442800" y="3144823"/>
            <a:ext cx="607189" cy="500399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98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100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104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BAF76B9D-1CB6-774E-B88E-0CACB598FEF6}"/>
              </a:ext>
            </a:extLst>
          </p:cNvPr>
          <p:cNvSpPr/>
          <p:nvPr userDrawn="1"/>
        </p:nvSpPr>
        <p:spPr>
          <a:xfrm>
            <a:off x="2177818" y="3144823"/>
            <a:ext cx="607189" cy="500399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230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230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231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D45CC143-00CB-E043-9C6B-880F634668A7}"/>
              </a:ext>
            </a:extLst>
          </p:cNvPr>
          <p:cNvSpPr/>
          <p:nvPr userDrawn="1"/>
        </p:nvSpPr>
        <p:spPr>
          <a:xfrm>
            <a:off x="1310310" y="3144823"/>
            <a:ext cx="607189" cy="500399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192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193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195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C2788AA0-4D28-CA47-A881-1819C9B7F2B2}"/>
              </a:ext>
            </a:extLst>
          </p:cNvPr>
          <p:cNvSpPr/>
          <p:nvPr userDrawn="1"/>
        </p:nvSpPr>
        <p:spPr>
          <a:xfrm>
            <a:off x="3045759" y="3144823"/>
            <a:ext cx="607189" cy="500399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245</a:t>
            </a:r>
          </a:p>
          <a:p>
            <a:r>
              <a:rPr lang="de-DE" sz="915" b="1" baseline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245</a:t>
            </a:r>
          </a:p>
          <a:p>
            <a:r>
              <a:rPr lang="de-DE" sz="915" b="1" baseline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245</a:t>
            </a:r>
            <a:endParaRPr lang="de-DE" sz="915" baseline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20A40CC5-176B-9442-82E4-408CAB2349BC}"/>
              </a:ext>
            </a:extLst>
          </p:cNvPr>
          <p:cNvSpPr/>
          <p:nvPr userDrawn="1"/>
        </p:nvSpPr>
        <p:spPr>
          <a:xfrm>
            <a:off x="442802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Dunkelgrau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FA56A28D-A369-AD4B-AF9B-25C454F18A4E}"/>
              </a:ext>
            </a:extLst>
          </p:cNvPr>
          <p:cNvSpPr/>
          <p:nvPr userDrawn="1"/>
        </p:nvSpPr>
        <p:spPr>
          <a:xfrm>
            <a:off x="1310310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Mittelgrau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EF2EF5B-E92A-5D4A-8161-D33FFACE7341}"/>
              </a:ext>
            </a:extLst>
          </p:cNvPr>
          <p:cNvSpPr/>
          <p:nvPr userDrawn="1"/>
        </p:nvSpPr>
        <p:spPr>
          <a:xfrm>
            <a:off x="2187234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Hellgrau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4B21CFC-1C2A-AD4E-82DE-A68CEF4308BE}"/>
              </a:ext>
            </a:extLst>
          </p:cNvPr>
          <p:cNvSpPr/>
          <p:nvPr userDrawn="1"/>
        </p:nvSpPr>
        <p:spPr>
          <a:xfrm>
            <a:off x="3048909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Lichtgrau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73389B4-7374-AB43-B9CD-0CA5B6ED4B02}"/>
              </a:ext>
            </a:extLst>
          </p:cNvPr>
          <p:cNvSpPr/>
          <p:nvPr userDrawn="1"/>
        </p:nvSpPr>
        <p:spPr>
          <a:xfrm>
            <a:off x="1617118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Schwarz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A8E62580-B452-9141-99B8-14D406341FD8}"/>
              </a:ext>
            </a:extLst>
          </p:cNvPr>
          <p:cNvSpPr/>
          <p:nvPr userDrawn="1"/>
        </p:nvSpPr>
        <p:spPr>
          <a:xfrm>
            <a:off x="2821937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Weiss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5C5DB8B7-067A-624F-90A9-5FE69A8819FA}"/>
              </a:ext>
            </a:extLst>
          </p:cNvPr>
          <p:cNvSpPr/>
          <p:nvPr userDrawn="1"/>
        </p:nvSpPr>
        <p:spPr>
          <a:xfrm>
            <a:off x="4619182" y="1485446"/>
            <a:ext cx="607189" cy="500399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15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135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1A10FA4C-181C-BD41-AD4E-730F52457796}"/>
              </a:ext>
            </a:extLst>
          </p:cNvPr>
          <p:cNvSpPr/>
          <p:nvPr userDrawn="1"/>
        </p:nvSpPr>
        <p:spPr>
          <a:xfrm>
            <a:off x="6354200" y="1485446"/>
            <a:ext cx="607189" cy="500399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140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64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145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2466A38-6ECC-DF4F-869F-B98502E2D6A6}"/>
              </a:ext>
            </a:extLst>
          </p:cNvPr>
          <p:cNvSpPr/>
          <p:nvPr userDrawn="1"/>
        </p:nvSpPr>
        <p:spPr>
          <a:xfrm>
            <a:off x="5486692" y="1485446"/>
            <a:ext cx="607189" cy="500399"/>
          </a:xfrm>
          <a:prstGeom prst="rect">
            <a:avLst/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100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59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227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59F62C27-0EB2-5442-90B6-6A8F0C17931E}"/>
              </a:ext>
            </a:extLst>
          </p:cNvPr>
          <p:cNvSpPr/>
          <p:nvPr userDrawn="1"/>
        </p:nvSpPr>
        <p:spPr>
          <a:xfrm>
            <a:off x="7222141" y="1485446"/>
            <a:ext cx="607189" cy="500399"/>
          </a:xfrm>
          <a:prstGeom prst="rect">
            <a:avLst/>
          </a:prstGeom>
          <a:solidFill>
            <a:srgbClr val="DC0D1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215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25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5B9B3239-0231-A24D-B42D-624E409B3D20}"/>
              </a:ext>
            </a:extLst>
          </p:cNvPr>
          <p:cNvSpPr/>
          <p:nvPr userDrawn="1"/>
        </p:nvSpPr>
        <p:spPr>
          <a:xfrm>
            <a:off x="4619184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Blau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D90492F4-04D9-0D48-A32F-3E322C29483A}"/>
              </a:ext>
            </a:extLst>
          </p:cNvPr>
          <p:cNvSpPr/>
          <p:nvPr userDrawn="1"/>
        </p:nvSpPr>
        <p:spPr>
          <a:xfrm>
            <a:off x="5486691" y="2091158"/>
            <a:ext cx="70591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Cyan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0C3949AB-62CF-6643-83F3-F76B12005678}"/>
              </a:ext>
            </a:extLst>
          </p:cNvPr>
          <p:cNvSpPr/>
          <p:nvPr userDrawn="1"/>
        </p:nvSpPr>
        <p:spPr>
          <a:xfrm>
            <a:off x="6363616" y="2091157"/>
            <a:ext cx="70591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Violett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3CD1B9CD-D09C-5D4A-B064-6355897E2041}"/>
              </a:ext>
            </a:extLst>
          </p:cNvPr>
          <p:cNvSpPr/>
          <p:nvPr userDrawn="1"/>
        </p:nvSpPr>
        <p:spPr>
          <a:xfrm>
            <a:off x="7225291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Rot</a:t>
            </a:r>
            <a:endParaRPr lang="de-DE" sz="800" baseline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E0B457DF-BD61-044B-ACA4-342889CA02A1}"/>
              </a:ext>
            </a:extLst>
          </p:cNvPr>
          <p:cNvSpPr/>
          <p:nvPr userDrawn="1"/>
        </p:nvSpPr>
        <p:spPr>
          <a:xfrm>
            <a:off x="4619182" y="2490933"/>
            <a:ext cx="607189" cy="500399"/>
          </a:xfrm>
          <a:prstGeom prst="rect">
            <a:avLst/>
          </a:prstGeom>
          <a:solidFill>
            <a:srgbClr val="F187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241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135</a:t>
            </a:r>
          </a:p>
          <a:p>
            <a:r>
              <a:rPr lang="de-DE" sz="915" b="1" baseline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0</a:t>
            </a:r>
            <a:endParaRPr lang="de-DE" sz="915" baseline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4931D8B5-D9AB-D547-B4C3-602A0499C239}"/>
              </a:ext>
            </a:extLst>
          </p:cNvPr>
          <p:cNvSpPr/>
          <p:nvPr userDrawn="1"/>
        </p:nvSpPr>
        <p:spPr>
          <a:xfrm>
            <a:off x="4619184" y="3096644"/>
            <a:ext cx="86750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Orange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7818" y="444257"/>
            <a:ext cx="9571269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/>
              <a:t>Farbübersicht</a:t>
            </a:r>
          </a:p>
        </p:txBody>
      </p:sp>
    </p:spTree>
    <p:extLst>
      <p:ext uri="{BB962C8B-B14F-4D97-AF65-F5344CB8AC3E}">
        <p14:creationId xmlns:p14="http://schemas.microsoft.com/office/powerpoint/2010/main" val="277468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it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 algn="l"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2" y="444257"/>
            <a:ext cx="9568595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/>
              <a:t>Titel mit Inhalt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EFC134-44F4-4ACC-9EF7-B0CCCECBE3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303000" cy="4929187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616468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616468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616468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616468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616468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95358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 algn="l"/>
              <a:t>‹#›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1700" y="444257"/>
            <a:ext cx="9577387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/>
              <a:t>Nur Titel</a:t>
            </a:r>
          </a:p>
        </p:txBody>
      </p:sp>
    </p:spTree>
    <p:extLst>
      <p:ext uri="{BB962C8B-B14F-4D97-AF65-F5344CB8AC3E}">
        <p14:creationId xmlns:p14="http://schemas.microsoft.com/office/powerpoint/2010/main" val="61024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63CEC714-79BB-CB4B-8FB7-5903011CD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56496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Absendername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Musterstraße 00 · 80000 München · Tel. +49 89 0000 0000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 err="1">
                <a:effectLst/>
                <a:latin typeface="Arial" panose="020B0604020202020204" pitchFamily="34" charset="0"/>
              </a:rPr>
              <a:t>info@musterdomain.de</a:t>
            </a:r>
            <a:r>
              <a:rPr lang="de-DE" b="1">
                <a:effectLst/>
                <a:latin typeface="Arial" panose="020B0604020202020204" pitchFamily="34" charset="0"/>
              </a:rPr>
              <a:t> · </a:t>
            </a:r>
            <a:r>
              <a:rPr lang="de-DE" b="1" err="1">
                <a:effectLst/>
                <a:latin typeface="Arial" panose="020B0604020202020204" pitchFamily="34" charset="0"/>
              </a:rPr>
              <a:t>www.musterdomain.de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D72F1F-1A49-6848-A8CB-5DD9EC0B6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3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100" y="1484313"/>
            <a:ext cx="6819900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115718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100" y="1484313"/>
            <a:ext cx="6819900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835232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Bild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E3EC0D9-ADF9-484A-8AF7-707A2C63B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D60EF3-4399-487D-BFA4-B4727760F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2575" y="1484313"/>
            <a:ext cx="6829425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979218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61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925BAD-1A03-46E3-83C6-927F3F232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A3F8208-5ABF-4B9A-B91A-356813173B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139520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CB3A64BB-66BD-574D-8D10-B6B91D0A2D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FD34168-7A63-4BE9-B1FA-940397BC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69A4752-2B43-4B39-B027-47806A5DDC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527916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  <p:pic>
        <p:nvPicPr>
          <p:cNvPr id="11" name="Bildplatzhalter 11">
            <a:extLst>
              <a:ext uri="{FF2B5EF4-FFF2-40B4-BE49-F238E27FC236}">
                <a16:creationId xmlns:a16="http://schemas.microsoft.com/office/drawing/2014/main" id="{78077E49-BB75-47DD-A564-32F635D21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" b="5"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9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E3EC0D9-ADF9-484A-8AF7-707A2C63B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  <p:pic>
        <p:nvPicPr>
          <p:cNvPr id="10" name="Bildplatzhalter 11">
            <a:extLst>
              <a:ext uri="{FF2B5EF4-FFF2-40B4-BE49-F238E27FC236}">
                <a16:creationId xmlns:a16="http://schemas.microsoft.com/office/drawing/2014/main" id="{E49330AE-63CD-4FA0-B981-354A53DBE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" b="5"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5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E3EC0D9-ADF9-484A-8AF7-707A2C63B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D60EF3-4399-487D-BFA4-B4727760F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2575" y="1484313"/>
            <a:ext cx="6829425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61245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61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925BAD-1A03-46E3-83C6-927F3F232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A3F8208-5ABF-4B9A-B91A-356813173B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38747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CB3A64BB-66BD-574D-8D10-B6B91D0A2D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FD34168-7A63-4BE9-B1FA-940397BC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69A4752-2B43-4B39-B027-47806A5DDC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08614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ück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63CEC714-79BB-CB4B-8FB7-5903011CD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56496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Absendername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Musterstraße 00 · 80000 München · Tel. +49 89 0000 0000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 err="1">
                <a:effectLst/>
                <a:latin typeface="Arial" panose="020B0604020202020204" pitchFamily="34" charset="0"/>
              </a:rPr>
              <a:t>info@musterdomain.de</a:t>
            </a:r>
            <a:r>
              <a:rPr lang="de-DE" b="1">
                <a:effectLst/>
                <a:latin typeface="Arial" panose="020B0604020202020204" pitchFamily="34" charset="0"/>
              </a:rPr>
              <a:t> · </a:t>
            </a:r>
            <a:r>
              <a:rPr lang="de-DE" b="1" err="1">
                <a:effectLst/>
                <a:latin typeface="Arial" panose="020B0604020202020204" pitchFamily="34" charset="0"/>
              </a:rPr>
              <a:t>www.musterdomain.de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D72F1F-1A49-6848-A8CB-5DD9EC0B6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1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61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54FBD0-4BBB-413C-96F0-376E5E59C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D4982841-B6DD-4A02-88CD-381D8C4A32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302347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00.00.2020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100" y="1484313"/>
            <a:ext cx="6819900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3548914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D8EF26-FA82-6D40-93F2-70EAE952FA46}"/>
              </a:ext>
            </a:extLst>
          </p:cNvPr>
          <p:cNvSpPr/>
          <p:nvPr userDrawn="1"/>
        </p:nvSpPr>
        <p:spPr>
          <a:xfrm>
            <a:off x="1" y="1483200"/>
            <a:ext cx="5376454" cy="537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A465598-6EE5-EE49-A177-6E3551F9A5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46400" y="434007"/>
            <a:ext cx="11303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6" r:id="rId2"/>
    <p:sldLayoutId id="2147483661" r:id="rId3"/>
    <p:sldLayoutId id="2147483677" r:id="rId4"/>
    <p:sldLayoutId id="2147483669" r:id="rId5"/>
    <p:sldLayoutId id="2147483655" r:id="rId6"/>
    <p:sldLayoutId id="2147483686" r:id="rId7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9" pos="7401" userDrawn="1">
          <p15:clr>
            <a:srgbClr val="F26B43"/>
          </p15:clr>
        </p15:guide>
        <p15:guide id="13" pos="279" userDrawn="1">
          <p15:clr>
            <a:srgbClr val="F26B43"/>
          </p15:clr>
        </p15:guide>
        <p15:guide id="14" orient="horz" pos="278" userDrawn="1">
          <p15:clr>
            <a:srgbClr val="F26B43"/>
          </p15:clr>
        </p15:guide>
        <p15:guide id="15" orient="horz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D8EF26-FA82-6D40-93F2-70EAE952FA46}"/>
              </a:ext>
            </a:extLst>
          </p:cNvPr>
          <p:cNvSpPr/>
          <p:nvPr userDrawn="1"/>
        </p:nvSpPr>
        <p:spPr>
          <a:xfrm>
            <a:off x="1" y="1483200"/>
            <a:ext cx="5376454" cy="537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EC720E-3048-2B4D-B927-E08F3BECF1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500" y="416422"/>
            <a:ext cx="11303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5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2" r:id="rId2"/>
    <p:sldLayoutId id="2147483683" r:id="rId3"/>
    <p:sldLayoutId id="2147483684" r:id="rId4"/>
    <p:sldLayoutId id="2147483685" r:id="rId5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99E554-D74C-2D46-A4A0-20AFFC9B03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7DF8FA-2683-4642-B02D-78840267E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399" y="441325"/>
            <a:ext cx="1744349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4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6BA1FC-2AA7-46D3-BA9A-D73D533597C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6399" y="432533"/>
            <a:ext cx="1744349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8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4" r:id="rId3"/>
    <p:sldLayoutId id="2147483675" r:id="rId4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ED63A8-5311-184A-B74C-C37B428BFE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6400" y="442801"/>
            <a:ext cx="1745167" cy="8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0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8" r:id="rId2"/>
    <p:sldLayoutId id="2147483679" r:id="rId3"/>
    <p:sldLayoutId id="2147483680" r:id="rId4"/>
    <p:sldLayoutId id="2147483681" r:id="rId5"/>
    <p:sldLayoutId id="2147483687" r:id="rId6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10.1177/096372141773882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tent.hogrefe.com/doi/10.1027/1015-5759/a00060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hyperlink" Target="https://www.google.com/url?sa=t&amp;rct=j&amp;q=&amp;esrc=s&amp;source=web&amp;cd=&amp;cad=rja&amp;uact=8&amp;ved=2ahUKEwiSrvTmjKb7AhX6RvEDHTKiArwQFnoECA4QAQ&amp;url=https%3A%2F%2Fdash.harvard.edu%2Fbitstream%2Fhandle%2F1%2F3207711%2FSidanius_SocialDominanceOrientation.pdf&amp;usg=AOvVaw2b1GukD24mSO5wliiMsq2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211-010-0115-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jpeg"/><Relationship Id="rId4" Type="http://schemas.openxmlformats.org/officeDocument/2006/relationships/hyperlink" Target="https://journals.sagepub.com/doi/full/10.1177/014616721349003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9265660900171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67285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journals.sagepub.com/doi/10.1177/0956797618761661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hyperlink" Target="https://www.vox.com/science-and-health/2018/6/6/17413000/marshmallow-test-replication-mischel-psychology" TargetMode="External"/><Relationship Id="rId4" Type="http://schemas.openxmlformats.org/officeDocument/2006/relationships/hyperlink" Target="https://www.theatlantic.com/family/archive/2018/06/marshmallow-test/561779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7/xge000066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gif"/><Relationship Id="rId4" Type="http://schemas.openxmlformats.org/officeDocument/2006/relationships/hyperlink" Target="https://doi.org/10.1037/pspp000010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10.1177/174569161455465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jpeg"/><Relationship Id="rId4" Type="http://schemas.openxmlformats.org/officeDocument/2006/relationships/hyperlink" Target="https://doi.org/10.1177/108886831876264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melia.zein@psikologi.unair.ac.id" TargetMode="External"/><Relationship Id="rId2" Type="http://schemas.openxmlformats.org/officeDocument/2006/relationships/hyperlink" Target="mailto:Amelia.Zein@psy.lmu.de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rameliaz.github.io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twitter.com/ClinPsychDavid/status/140710343171896934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51AFA1DF-B1CB-33CE-B95A-03B4E70322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Rizqy Amelia Zein</a:t>
            </a:r>
          </a:p>
          <a:p>
            <a:r>
              <a:rPr lang="en-US"/>
              <a:t>Ludwig-</a:t>
            </a:r>
            <a:r>
              <a:rPr lang="en-US" err="1"/>
              <a:t>Maximilians</a:t>
            </a:r>
            <a:r>
              <a:rPr lang="en-US"/>
              <a:t>-Universität, München </a:t>
            </a:r>
          </a:p>
          <a:p>
            <a:r>
              <a:rPr lang="en-US" err="1"/>
              <a:t>Universitas</a:t>
            </a:r>
            <a:r>
              <a:rPr lang="en-US"/>
              <a:t> </a:t>
            </a:r>
            <a:r>
              <a:rPr lang="en-US" err="1"/>
              <a:t>Airlangga</a:t>
            </a:r>
            <a:r>
              <a:rPr lang="en-US"/>
              <a:t>, Surabaya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9DC3BD7A-8F55-46B0-E4FD-D649047B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89713"/>
            <a:ext cx="4863096" cy="1463042"/>
          </a:xfrm>
        </p:spPr>
        <p:txBody>
          <a:bodyPr/>
          <a:lstStyle/>
          <a:p>
            <a:r>
              <a:rPr lang="en-US"/>
              <a:t>Proses </a:t>
            </a:r>
            <a:r>
              <a:rPr lang="en-US" err="1"/>
              <a:t>Psikologis</a:t>
            </a:r>
            <a:r>
              <a:rPr lang="en-US"/>
              <a:t> </a:t>
            </a:r>
            <a:r>
              <a:rPr lang="en-US" err="1"/>
              <a:t>dalam</a:t>
            </a:r>
            <a:r>
              <a:rPr lang="en-US"/>
              <a:t> </a:t>
            </a:r>
            <a:r>
              <a:rPr lang="en-US" err="1"/>
              <a:t>Pengalaman</a:t>
            </a:r>
            <a:r>
              <a:rPr lang="en-US"/>
              <a:t> </a:t>
            </a:r>
            <a:r>
              <a:rPr lang="en-US" err="1"/>
              <a:t>Ketidakadilan</a:t>
            </a:r>
            <a:r>
              <a:rPr lang="en-US"/>
              <a:t> </a:t>
            </a:r>
            <a:r>
              <a:rPr lang="en-US" err="1"/>
              <a:t>Sosial</a:t>
            </a:r>
            <a:endParaRPr lang="en-US" sz="2000" i="1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019BC18-E6DE-F4DA-A02C-30AFAD584A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b"/>
          <a:lstStyle/>
          <a:p>
            <a:endParaRPr lang="en-US" sz="650" b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84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Mengapa „pelaku“ bertindak tak adil?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7" y="1484313"/>
            <a:ext cx="11302999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2000">
                <a:cs typeface="Arial" panose="020B0604020202020204"/>
              </a:rPr>
              <a:t>Bias korespondensi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Kecenderungan individu dalam menyandarkan </a:t>
            </a:r>
            <a:r>
              <a:rPr lang="de-DE" sz="1600" b="1">
                <a:cs typeface="Arial" panose="020B0604020202020204"/>
              </a:rPr>
              <a:t>penjelasan tentang penyebab perilaku </a:t>
            </a:r>
            <a:r>
              <a:rPr lang="de-DE" sz="1600">
                <a:cs typeface="Arial" panose="020B0604020202020204"/>
              </a:rPr>
              <a:t>seseorang pada </a:t>
            </a:r>
            <a:r>
              <a:rPr lang="de-DE" sz="1600" b="1">
                <a:cs typeface="Arial" panose="020B0604020202020204"/>
              </a:rPr>
              <a:t>karakteristik/kecenderungan internal</a:t>
            </a:r>
            <a:r>
              <a:rPr lang="de-DE" sz="1600">
                <a:cs typeface="Arial" panose="020B0604020202020204"/>
              </a:rPr>
              <a:t> orang tersebut.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...</a:t>
            </a:r>
            <a:r>
              <a:rPr lang="de-DE" sz="1600" b="1">
                <a:cs typeface="Arial" panose="020B0604020202020204"/>
              </a:rPr>
              <a:t>meskipun</a:t>
            </a:r>
            <a:r>
              <a:rPr lang="de-DE" sz="1600">
                <a:cs typeface="Arial" panose="020B0604020202020204"/>
              </a:rPr>
              <a:t> jelas-jelas </a:t>
            </a:r>
            <a:r>
              <a:rPr lang="de-DE" sz="1600" b="1">
                <a:cs typeface="Arial" panose="020B0604020202020204"/>
              </a:rPr>
              <a:t>ada faktor eksternal </a:t>
            </a:r>
            <a:r>
              <a:rPr lang="de-DE" sz="1600">
                <a:cs typeface="Arial" panose="020B0604020202020204"/>
              </a:rPr>
              <a:t>yang menjelaskan mengapa perilaku tersebut terjadi.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Bias korespondensi dapat berbentuk pandangan </a:t>
            </a:r>
            <a:r>
              <a:rPr lang="de-DE" sz="1600" i="1">
                <a:cs typeface="Arial" panose="020B0604020202020204"/>
              </a:rPr>
              <a:t>esensialisme</a:t>
            </a:r>
            <a:r>
              <a:rPr lang="de-DE" sz="160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2000">
                <a:cs typeface="Arial" panose="020B0604020202020204"/>
              </a:rPr>
              <a:t>Esensialisme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Keyakinan bahwa perilaku seseorang dianggap </a:t>
            </a:r>
            <a:r>
              <a:rPr lang="de-DE" sz="1600" b="1" i="1" u="sng">
                <a:cs typeface="Arial" panose="020B0604020202020204"/>
              </a:rPr>
              <a:t>mencerminkan</a:t>
            </a:r>
            <a:r>
              <a:rPr lang="de-DE" sz="1600">
                <a:cs typeface="Arial" panose="020B0604020202020204"/>
              </a:rPr>
              <a:t> </a:t>
            </a:r>
            <a:r>
              <a:rPr lang="de-DE" sz="1600" b="1">
                <a:cs typeface="Arial" panose="020B0604020202020204"/>
              </a:rPr>
              <a:t>sifat-sifat yang mendasar, menetap, tidak dapat diubah, merupakan sifat bawaan</a:t>
            </a:r>
            <a:r>
              <a:rPr lang="de-DE" sz="1600">
                <a:cs typeface="Arial" panose="020B0604020202020204"/>
              </a:rPr>
              <a:t> (</a:t>
            </a:r>
            <a:r>
              <a:rPr lang="de-DE" sz="1600" i="1">
                <a:cs typeface="Arial" panose="020B0604020202020204"/>
              </a:rPr>
              <a:t>innate</a:t>
            </a:r>
            <a:r>
              <a:rPr lang="de-DE" sz="1600">
                <a:cs typeface="Arial" panose="020B0604020202020204"/>
              </a:rPr>
              <a:t>) dari </a:t>
            </a:r>
            <a:r>
              <a:rPr lang="de-DE" sz="1600" b="1">
                <a:cs typeface="Arial" panose="020B0604020202020204"/>
              </a:rPr>
              <a:t>orang</a:t>
            </a:r>
            <a:r>
              <a:rPr lang="de-DE" sz="1600">
                <a:cs typeface="Arial" panose="020B0604020202020204"/>
              </a:rPr>
              <a:t> atau </a:t>
            </a:r>
            <a:r>
              <a:rPr lang="de-DE" sz="1600" b="1">
                <a:cs typeface="Arial" panose="020B0604020202020204"/>
              </a:rPr>
              <a:t>kelompok sosial</a:t>
            </a:r>
            <a:r>
              <a:rPr lang="de-DE" sz="1600">
                <a:cs typeface="Arial" panose="020B0604020202020204"/>
              </a:rPr>
              <a:t> tertentu.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Berbeda dengan stereotip (pandangan yang menyederhanakan dan cenderung menggeneralisasi atas suatu kelompok sosial), pandangan esensialis </a:t>
            </a:r>
            <a:r>
              <a:rPr lang="de-DE" sz="1600" b="1">
                <a:cs typeface="Arial" panose="020B0604020202020204"/>
              </a:rPr>
              <a:t>lebih stabil antar-waktu</a:t>
            </a:r>
            <a:r>
              <a:rPr lang="de-DE" sz="1600">
                <a:cs typeface="Arial" panose="020B0604020202020204"/>
              </a:rPr>
              <a:t>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Ketika stereotip diperkuat dengan keyakinan esensialisme, maka pandangan mengenai </a:t>
            </a:r>
            <a:r>
              <a:rPr lang="de-DE" sz="1600" i="1">
                <a:cs typeface="Arial" panose="020B0604020202020204"/>
              </a:rPr>
              <a:t>kompetensi</a:t>
            </a:r>
            <a:r>
              <a:rPr lang="de-DE" sz="1600">
                <a:cs typeface="Arial" panose="020B0604020202020204"/>
              </a:rPr>
              <a:t> dan </a:t>
            </a:r>
            <a:r>
              <a:rPr lang="de-DE" sz="1600" i="1">
                <a:cs typeface="Arial" panose="020B0604020202020204"/>
              </a:rPr>
              <a:t>kapasitas interpersonal</a:t>
            </a:r>
            <a:r>
              <a:rPr lang="de-DE" sz="1600">
                <a:cs typeface="Arial" panose="020B0604020202020204"/>
              </a:rPr>
              <a:t> seseorang/kelompok sosial (</a:t>
            </a:r>
            <a:r>
              <a:rPr lang="de-DE" sz="1600">
                <a:cs typeface="Arial" panose="020B0604020202020204"/>
                <a:hlinkClick r:id="rId3"/>
              </a:rPr>
              <a:t>Fiske, 2018</a:t>
            </a:r>
            <a:r>
              <a:rPr lang="de-DE" sz="1600">
                <a:cs typeface="Arial" panose="020B0604020202020204"/>
              </a:rPr>
              <a:t>) akan </a:t>
            </a:r>
            <a:r>
              <a:rPr lang="de-DE" sz="1600" b="1">
                <a:cs typeface="Arial" panose="020B0604020202020204"/>
              </a:rPr>
              <a:t>berubah menjadi prasangka</a:t>
            </a:r>
            <a:r>
              <a:rPr lang="de-DE" sz="1600">
                <a:cs typeface="Arial" panose="020B0604020202020204"/>
              </a:rPr>
              <a:t> dan </a:t>
            </a:r>
            <a:r>
              <a:rPr lang="de-DE" sz="1600" b="1">
                <a:cs typeface="Arial" panose="020B0604020202020204"/>
              </a:rPr>
              <a:t>semakin sulit diubah</a:t>
            </a:r>
            <a:r>
              <a:rPr lang="de-DE" sz="160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2000">
                <a:cs typeface="Arial" panose="020B0604020202020204"/>
              </a:rPr>
              <a:t>Stereotip yang diperkuat oleh pandangan esensialis seringkali tidak akurat, tetapi mengapa sulit diubah?</a:t>
            </a:r>
          </a:p>
          <a:p>
            <a:pPr marL="611613" lvl="1" indent="-203835"/>
            <a:r>
              <a:rPr lang="de-DE" sz="1600" b="1">
                <a:cs typeface="Arial" panose="020B0604020202020204"/>
              </a:rPr>
              <a:t>Namanya juga keyakinan </a:t>
            </a:r>
            <a:r>
              <a:rPr lang="de-DE" sz="1600" b="1">
                <a:cs typeface="Arial" panose="020B0604020202020204"/>
                <a:sym typeface="Wingdings" panose="05000000000000000000" pitchFamily="2" charset="2"/>
              </a:rPr>
              <a:t></a:t>
            </a:r>
          </a:p>
          <a:p>
            <a:pPr marL="611613" lvl="1" indent="-203835"/>
            <a:r>
              <a:rPr lang="de-DE" sz="1600" b="1">
                <a:cs typeface="Arial" panose="020B0604020202020204"/>
                <a:sym typeface="Wingdings" panose="05000000000000000000" pitchFamily="2" charset="2"/>
              </a:rPr>
              <a:t>Akurasi tidak penting</a:t>
            </a:r>
            <a:r>
              <a:rPr lang="de-DE" sz="1600">
                <a:cs typeface="Arial" panose="020B0604020202020204"/>
                <a:sym typeface="Wingdings" panose="05000000000000000000" pitchFamily="2" charset="2"/>
              </a:rPr>
              <a:t>, karena keyakinan ini dibentuk dengan tujuan untuk membentuk pemahaman (</a:t>
            </a:r>
            <a:r>
              <a:rPr lang="de-DE" sz="1600" i="1">
                <a:cs typeface="Arial" panose="020B0604020202020204"/>
                <a:sym typeface="Wingdings" panose="05000000000000000000" pitchFamily="2" charset="2"/>
              </a:rPr>
              <a:t>sensemaking</a:t>
            </a:r>
            <a:r>
              <a:rPr lang="de-DE" sz="1600">
                <a:cs typeface="Arial" panose="020B0604020202020204"/>
                <a:sym typeface="Wingdings" panose="05000000000000000000" pitchFamily="2" charset="2"/>
              </a:rPr>
              <a:t>) mengenai relasi antar kelompok sosial.</a:t>
            </a:r>
            <a:endParaRPr lang="de-DE" sz="1600">
              <a:cs typeface="Arial" panose="020B0604020202020204"/>
            </a:endParaRPr>
          </a:p>
          <a:p>
            <a:pPr marL="611613" lvl="1" indent="-203835"/>
            <a:endParaRPr lang="de-DE" sz="1600">
              <a:cs typeface="Arial" panose="020B0604020202020204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B1E81D5-87F5-F92A-8B72-1DA1899B8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0" y="1494242"/>
            <a:ext cx="11748900" cy="387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4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11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2" y="444257"/>
            <a:ext cx="5158771" cy="1049985"/>
          </a:xfrm>
        </p:spPr>
        <p:txBody>
          <a:bodyPr/>
          <a:lstStyle/>
          <a:p>
            <a:r>
              <a:rPr lang="de-DE"/>
              <a:t>Faktor kepribadian yang mendorong perilaku tak adil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7142441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1800" b="1" err="1">
                <a:cs typeface="Arial" panose="020B0604020202020204"/>
              </a:rPr>
              <a:t>Empat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kepribadian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gelap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>
                <a:cs typeface="Arial" panose="020B0604020202020204"/>
              </a:rPr>
              <a:t>(</a:t>
            </a:r>
            <a:r>
              <a:rPr lang="de-DE" sz="1800" i="1">
                <a:cs typeface="Arial" panose="020B0604020202020204"/>
              </a:rPr>
              <a:t>dark </a:t>
            </a:r>
            <a:r>
              <a:rPr lang="de-DE" sz="1800" i="1" err="1">
                <a:cs typeface="Arial" panose="020B0604020202020204"/>
              </a:rPr>
              <a:t>tetrad</a:t>
            </a:r>
            <a:r>
              <a:rPr lang="de-DE" sz="1800" i="1">
                <a:cs typeface="Arial" panose="020B0604020202020204"/>
              </a:rPr>
              <a:t> </a:t>
            </a:r>
            <a:r>
              <a:rPr lang="de-DE" sz="1800" i="1" err="1">
                <a:cs typeface="Arial" panose="020B0604020202020204"/>
              </a:rPr>
              <a:t>personality</a:t>
            </a:r>
            <a:r>
              <a:rPr lang="de-DE" sz="1800">
                <a:cs typeface="Arial" panose="020B0604020202020204"/>
              </a:rPr>
              <a:t>) (</a:t>
            </a:r>
            <a:r>
              <a:rPr lang="de-DE" sz="1800" err="1">
                <a:cs typeface="Arial" panose="020B0604020202020204"/>
                <a:hlinkClick r:id="rId3"/>
              </a:rPr>
              <a:t>Paulhus</a:t>
            </a:r>
            <a:r>
              <a:rPr lang="de-DE" sz="1800">
                <a:cs typeface="Arial" panose="020B0604020202020204"/>
                <a:hlinkClick r:id="rId3"/>
              </a:rPr>
              <a:t>, et al., 2021</a:t>
            </a:r>
            <a:r>
              <a:rPr lang="de-DE" sz="1800">
                <a:cs typeface="Arial" panose="020B0604020202020204"/>
              </a:rPr>
              <a:t>) </a:t>
            </a:r>
          </a:p>
          <a:p>
            <a:pPr marL="611613" lvl="1" indent="-203835"/>
            <a:r>
              <a:rPr lang="de-DE" sz="1443" err="1">
                <a:cs typeface="Arial" panose="020B0604020202020204"/>
              </a:rPr>
              <a:t>Dimensi</a:t>
            </a:r>
            <a:r>
              <a:rPr lang="de-DE" sz="1443">
                <a:cs typeface="Arial" panose="020B0604020202020204"/>
              </a:rPr>
              <a:t> yang terkait </a:t>
            </a:r>
            <a:r>
              <a:rPr lang="de-DE" sz="1443" err="1">
                <a:cs typeface="Arial" panose="020B0604020202020204"/>
              </a:rPr>
              <a:t>adalah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i="1" err="1">
                <a:cs typeface="Arial" panose="020B0604020202020204"/>
              </a:rPr>
              <a:t>psychopathy</a:t>
            </a:r>
            <a:r>
              <a:rPr lang="de-DE" sz="1443" i="1">
                <a:cs typeface="Arial" panose="020B0604020202020204"/>
              </a:rPr>
              <a:t>, </a:t>
            </a:r>
            <a:r>
              <a:rPr lang="de-DE" sz="1443" i="1" err="1">
                <a:cs typeface="Arial" panose="020B0604020202020204"/>
              </a:rPr>
              <a:t>machiavellianism</a:t>
            </a:r>
            <a:r>
              <a:rPr lang="de-DE" sz="1443" i="1">
                <a:cs typeface="Arial" panose="020B0604020202020204"/>
              </a:rPr>
              <a:t>, </a:t>
            </a:r>
            <a:r>
              <a:rPr lang="de-DE" sz="1443" err="1">
                <a:cs typeface="Arial" panose="020B0604020202020204"/>
              </a:rPr>
              <a:t>dan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i="1" err="1">
                <a:cs typeface="Arial" panose="020B0604020202020204"/>
              </a:rPr>
              <a:t>sadistic</a:t>
            </a:r>
            <a:r>
              <a:rPr lang="de-DE" sz="1443" i="1">
                <a:cs typeface="Arial" panose="020B0604020202020204"/>
              </a:rPr>
              <a:t> </a:t>
            </a:r>
            <a:r>
              <a:rPr lang="de-DE" sz="1443" i="1" err="1">
                <a:cs typeface="Arial" panose="020B0604020202020204"/>
              </a:rPr>
              <a:t>personality</a:t>
            </a:r>
            <a:r>
              <a:rPr lang="de-DE" sz="1443" i="1">
                <a:cs typeface="Arial" panose="020B0604020202020204"/>
              </a:rPr>
              <a:t>.</a:t>
            </a:r>
          </a:p>
          <a:p>
            <a:pPr marL="611613" lvl="1" indent="-203835"/>
            <a:r>
              <a:rPr lang="de-DE" sz="1443" err="1">
                <a:cs typeface="Arial" panose="020B0604020202020204"/>
              </a:rPr>
              <a:t>Karena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ketiga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dimensi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tersebut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berkaitan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dengan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motif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egoistik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sadistik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dalam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tindakan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diskriminatif</a:t>
            </a:r>
            <a:r>
              <a:rPr lang="de-DE" sz="1443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1800" b="1" i="1">
                <a:cs typeface="Arial" panose="020B0604020202020204"/>
              </a:rPr>
              <a:t>Social </a:t>
            </a:r>
            <a:r>
              <a:rPr lang="de-DE" sz="1800" b="1" i="1" err="1">
                <a:cs typeface="Arial" panose="020B0604020202020204"/>
              </a:rPr>
              <a:t>Dominance</a:t>
            </a:r>
            <a:r>
              <a:rPr lang="de-DE" sz="1800" b="1" i="1">
                <a:cs typeface="Arial" panose="020B0604020202020204"/>
              </a:rPr>
              <a:t> Orientation </a:t>
            </a:r>
            <a:r>
              <a:rPr lang="de-DE" sz="1800">
                <a:cs typeface="Arial" panose="020B0604020202020204"/>
              </a:rPr>
              <a:t>(SDO) (</a:t>
            </a:r>
            <a:r>
              <a:rPr lang="de-DE" sz="1800" err="1">
                <a:cs typeface="Arial" panose="020B0604020202020204"/>
                <a:hlinkClick r:id="rId4"/>
              </a:rPr>
              <a:t>Pratto</a:t>
            </a:r>
            <a:r>
              <a:rPr lang="de-DE" sz="1800">
                <a:cs typeface="Arial" panose="020B0604020202020204"/>
                <a:hlinkClick r:id="rId4"/>
              </a:rPr>
              <a:t>, et al., 1994</a:t>
            </a:r>
            <a:r>
              <a:rPr lang="de-DE" sz="1800">
                <a:cs typeface="Arial" panose="020B0604020202020204"/>
              </a:rPr>
              <a:t>)</a:t>
            </a:r>
          </a:p>
          <a:p>
            <a:pPr marL="611613" lvl="1" indent="-203835"/>
            <a:r>
              <a:rPr lang="de-DE" sz="1443" err="1">
                <a:cs typeface="Arial" panose="020B0604020202020204"/>
              </a:rPr>
              <a:t>Berkaitan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dengan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tindakan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mendukung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i="1" err="1">
                <a:cs typeface="Arial" panose="020B0604020202020204"/>
              </a:rPr>
              <a:t>hierarchy-enhancing</a:t>
            </a:r>
            <a:r>
              <a:rPr lang="de-DE" sz="1443" i="1">
                <a:cs typeface="Arial" panose="020B0604020202020204"/>
              </a:rPr>
              <a:t> </a:t>
            </a:r>
            <a:r>
              <a:rPr lang="de-DE" sz="1443" i="1" err="1">
                <a:cs typeface="Arial" panose="020B0604020202020204"/>
              </a:rPr>
              <a:t>myth</a:t>
            </a:r>
            <a:r>
              <a:rPr lang="de-DE" sz="1443" i="1">
                <a:cs typeface="Arial" panose="020B0604020202020204"/>
              </a:rPr>
              <a:t> </a:t>
            </a:r>
            <a:r>
              <a:rPr lang="de-DE" sz="1443">
                <a:cs typeface="Arial" panose="020B0604020202020204"/>
              </a:rPr>
              <a:t>(</a:t>
            </a:r>
            <a:r>
              <a:rPr lang="de-DE" sz="1443" err="1">
                <a:cs typeface="Arial" panose="020B0604020202020204"/>
              </a:rPr>
              <a:t>rasisme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dan</a:t>
            </a:r>
            <a:r>
              <a:rPr lang="de-DE" sz="1443">
                <a:cs typeface="Arial" panose="020B0604020202020204"/>
              </a:rPr>
              <a:t> „</a:t>
            </a:r>
            <a:r>
              <a:rPr lang="de-DE" sz="1443" err="1">
                <a:cs typeface="Arial" panose="020B0604020202020204"/>
              </a:rPr>
              <a:t>dongeng</a:t>
            </a:r>
            <a:r>
              <a:rPr lang="de-DE" sz="1443">
                <a:cs typeface="Arial" panose="020B0604020202020204"/>
              </a:rPr>
              <a:t>“ </a:t>
            </a:r>
            <a:r>
              <a:rPr lang="de-DE" sz="1443" err="1">
                <a:cs typeface="Arial" panose="020B0604020202020204"/>
              </a:rPr>
              <a:t>mengenai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meritokrasi</a:t>
            </a:r>
            <a:r>
              <a:rPr lang="de-DE" sz="1443">
                <a:cs typeface="Arial" panose="020B0604020202020204"/>
              </a:rPr>
              <a:t>).</a:t>
            </a:r>
          </a:p>
          <a:p>
            <a:pPr marL="611613" lvl="1" indent="-203835"/>
            <a:r>
              <a:rPr lang="de-DE" sz="1443" err="1">
                <a:cs typeface="Arial" panose="020B0604020202020204"/>
              </a:rPr>
              <a:t>Terdiri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dari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keyakinan</a:t>
            </a:r>
            <a:r>
              <a:rPr lang="de-DE" sz="1443">
                <a:cs typeface="Arial" panose="020B0604020202020204"/>
              </a:rPr>
              <a:t>/</a:t>
            </a:r>
            <a:r>
              <a:rPr lang="de-DE" sz="1443" err="1">
                <a:cs typeface="Arial" panose="020B0604020202020204"/>
              </a:rPr>
              <a:t>preferensi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sistem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sosial</a:t>
            </a:r>
            <a:r>
              <a:rPr lang="de-DE" sz="1443">
                <a:cs typeface="Arial" panose="020B0604020202020204"/>
              </a:rPr>
              <a:t> yang </a:t>
            </a:r>
            <a:r>
              <a:rPr lang="de-DE" sz="1443" err="1">
                <a:cs typeface="Arial" panose="020B0604020202020204"/>
              </a:rPr>
              <a:t>mendukung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adanya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kelompok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sosial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tertentu</a:t>
            </a:r>
            <a:r>
              <a:rPr lang="de-DE" sz="1443" b="1">
                <a:cs typeface="Arial" panose="020B0604020202020204"/>
              </a:rPr>
              <a:t> yang </a:t>
            </a:r>
            <a:r>
              <a:rPr lang="de-DE" sz="1443" b="1" err="1">
                <a:cs typeface="Arial" panose="020B0604020202020204"/>
              </a:rPr>
              <a:t>lebih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dominan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dari</a:t>
            </a:r>
            <a:r>
              <a:rPr lang="de-DE" sz="1443" b="1">
                <a:cs typeface="Arial" panose="020B0604020202020204"/>
              </a:rPr>
              <a:t> yang </a:t>
            </a:r>
            <a:r>
              <a:rPr lang="de-DE" sz="1443" b="1" err="1">
                <a:cs typeface="Arial" panose="020B0604020202020204"/>
              </a:rPr>
              <a:t>lain</a:t>
            </a:r>
            <a:r>
              <a:rPr lang="de-DE" sz="1443">
                <a:cs typeface="Arial" panose="020B0604020202020204"/>
              </a:rPr>
              <a:t> (</a:t>
            </a:r>
            <a:r>
              <a:rPr lang="de-DE" sz="1443" i="1" err="1">
                <a:cs typeface="Arial" panose="020B0604020202020204"/>
              </a:rPr>
              <a:t>dominance</a:t>
            </a:r>
            <a:r>
              <a:rPr lang="de-DE" sz="1443">
                <a:cs typeface="Arial" panose="020B0604020202020204"/>
              </a:rPr>
              <a:t>) </a:t>
            </a:r>
            <a:r>
              <a:rPr lang="de-DE" sz="1443" err="1">
                <a:cs typeface="Arial" panose="020B0604020202020204"/>
              </a:rPr>
              <a:t>dan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keyakinan</a:t>
            </a:r>
            <a:r>
              <a:rPr lang="de-DE" sz="1443">
                <a:cs typeface="Arial" panose="020B0604020202020204"/>
              </a:rPr>
              <a:t>/</a:t>
            </a:r>
            <a:r>
              <a:rPr lang="de-DE" sz="1443" err="1">
                <a:cs typeface="Arial" panose="020B0604020202020204"/>
              </a:rPr>
              <a:t>preferensi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bahwa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relasi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antar-kelompok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sosial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dalam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suatu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masyarakat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sejatinya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tidak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setara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>
                <a:cs typeface="Arial" panose="020B0604020202020204"/>
              </a:rPr>
              <a:t>(</a:t>
            </a:r>
            <a:r>
              <a:rPr lang="de-DE" sz="1443" i="1" err="1">
                <a:cs typeface="Arial" panose="020B0604020202020204"/>
              </a:rPr>
              <a:t>anti-egalitarianism</a:t>
            </a:r>
            <a:r>
              <a:rPr lang="de-DE" sz="1443">
                <a:cs typeface="Arial" panose="020B0604020202020204"/>
              </a:rPr>
              <a:t>).</a:t>
            </a:r>
          </a:p>
          <a:p>
            <a:pPr marL="611613" lvl="1" indent="-203835"/>
            <a:r>
              <a:rPr lang="de-DE" sz="1443" err="1">
                <a:cs typeface="Arial" panose="020B0604020202020204"/>
              </a:rPr>
              <a:t>Ditemukan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memprediksi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berbagai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perilaku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diskriminasi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sikap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politik</a:t>
            </a:r>
            <a:r>
              <a:rPr lang="de-DE" sz="1443">
                <a:cs typeface="Arial" panose="020B0604020202020204"/>
              </a:rPr>
              <a:t> yang </a:t>
            </a:r>
            <a:r>
              <a:rPr lang="de-DE" sz="1443" err="1">
                <a:cs typeface="Arial" panose="020B0604020202020204"/>
              </a:rPr>
              <a:t>ekstrim</a:t>
            </a:r>
            <a:r>
              <a:rPr lang="de-DE" sz="1443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1800" err="1">
                <a:cs typeface="Arial" panose="020B0604020202020204"/>
              </a:rPr>
              <a:t>Kepribadian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gelap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dan</a:t>
            </a:r>
            <a:r>
              <a:rPr lang="de-DE" sz="1800">
                <a:cs typeface="Arial" panose="020B0604020202020204"/>
              </a:rPr>
              <a:t> SDO </a:t>
            </a:r>
            <a:r>
              <a:rPr lang="de-DE" sz="1800" err="1">
                <a:cs typeface="Arial" panose="020B0604020202020204"/>
              </a:rPr>
              <a:t>tidak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hanya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menjelaskan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mengapa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seseorang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bertindak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tak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adil</a:t>
            </a:r>
            <a:r>
              <a:rPr lang="de-DE" sz="1800">
                <a:cs typeface="Arial" panose="020B0604020202020204"/>
              </a:rPr>
              <a:t>, </a:t>
            </a:r>
            <a:r>
              <a:rPr lang="de-DE" sz="1800" err="1">
                <a:cs typeface="Arial" panose="020B0604020202020204"/>
              </a:rPr>
              <a:t>tetapi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juga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menjelaskan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mengapa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pengamat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memilih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menjadi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i="1" err="1">
                <a:cs typeface="Arial" panose="020B0604020202020204"/>
              </a:rPr>
              <a:t>bystander</a:t>
            </a:r>
            <a:r>
              <a:rPr lang="de-DE" sz="1800">
                <a:cs typeface="Arial" panose="020B0604020202020204"/>
              </a:rPr>
              <a:t>.</a:t>
            </a:r>
          </a:p>
        </p:txBody>
      </p:sp>
      <p:pic>
        <p:nvPicPr>
          <p:cNvPr id="4" name="Picture 3" descr="A picture containing x-ray film, blur, night sky&#10;&#10;Description automatically generated">
            <a:extLst>
              <a:ext uri="{FF2B5EF4-FFF2-40B4-BE49-F238E27FC236}">
                <a16:creationId xmlns:a16="http://schemas.microsoft.com/office/drawing/2014/main" id="{F06870A3-2EB0-5014-1DC4-06675E74D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529" y="73070"/>
            <a:ext cx="4603471" cy="671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934A-E4C1-4960-9459-5CCE7A55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2. Perspektif Pengamat (</a:t>
            </a:r>
            <a:r>
              <a:rPr lang="de-DE" i="1"/>
              <a:t>observer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484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Pengamat merespon dengan bantuan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72281"/>
            <a:ext cx="7013491" cy="492918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de-DE" sz="1800" b="1">
                <a:cs typeface="Arial" panose="020B0604020202020204"/>
              </a:rPr>
              <a:t>Disposisi kepribadian</a:t>
            </a:r>
          </a:p>
          <a:p>
            <a:pPr marL="203835" indent="-203835"/>
            <a:r>
              <a:rPr lang="de-DE" sz="1800" i="1">
                <a:cs typeface="Arial" panose="020B0604020202020204"/>
              </a:rPr>
              <a:t>J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ustice sensitivity 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(</a:t>
            </a:r>
            <a:r>
              <a:rPr lang="de-DE" sz="1800">
                <a:cs typeface="Arial" panose="020B0604020202020204"/>
                <a:sym typeface="Wingdings" panose="05000000000000000000" pitchFamily="2" charset="2"/>
                <a:hlinkClick r:id="rId3"/>
              </a:rPr>
              <a:t>Schmitt, et al., 2010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)</a:t>
            </a:r>
          </a:p>
          <a:p>
            <a:pPr marL="203835" indent="-203835"/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...menunjukkan derajat sensitivitas seseorang pada peristiwa ketidakadilan.</a:t>
            </a:r>
          </a:p>
          <a:p>
            <a:pPr marL="203835" indent="-203835"/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...seberapa sensitif mereka terhadap ketidakadilan yang menimpa mereka dan </a:t>
            </a:r>
            <a:r>
              <a:rPr lang="de-DE" sz="1800" b="1">
                <a:cs typeface="Arial" panose="020B0604020202020204"/>
                <a:sym typeface="Wingdings" panose="05000000000000000000" pitchFamily="2" charset="2"/>
              </a:rPr>
              <a:t>seberapa mungkin mereka bereaksi 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atas ketidakadilan tersebut.</a:t>
            </a:r>
          </a:p>
          <a:p>
            <a:pPr marL="203835" indent="-203835"/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Dapat dilihat dari 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empat 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faset yang berbeda; (1) </a:t>
            </a:r>
            <a:r>
              <a:rPr lang="de-DE" sz="1800" b="1">
                <a:cs typeface="Arial" panose="020B0604020202020204"/>
                <a:sym typeface="Wingdings" panose="05000000000000000000" pitchFamily="2" charset="2"/>
              </a:rPr>
              <a:t>korban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 (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victim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); 2) </a:t>
            </a:r>
            <a:r>
              <a:rPr lang="de-DE" sz="1800" b="1">
                <a:cs typeface="Arial" panose="020B0604020202020204"/>
                <a:sym typeface="Wingdings" panose="05000000000000000000" pitchFamily="2" charset="2"/>
              </a:rPr>
              <a:t>pengamat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 (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observer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); 3) </a:t>
            </a:r>
            <a:r>
              <a:rPr lang="de-DE" sz="1800" b="1">
                <a:cs typeface="Arial" panose="020B0604020202020204"/>
                <a:sym typeface="Wingdings" panose="05000000000000000000" pitchFamily="2" charset="2"/>
              </a:rPr>
              <a:t>yang diuntungkan 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(secara tidak sengaja) (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beneficiary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); dan 4) </a:t>
            </a:r>
            <a:r>
              <a:rPr lang="de-DE" sz="1800" b="1">
                <a:cs typeface="Arial" panose="020B0604020202020204"/>
                <a:sym typeface="Wingdings" panose="05000000000000000000" pitchFamily="2" charset="2"/>
              </a:rPr>
              <a:t>pelaku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 (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perpetrator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).</a:t>
            </a:r>
          </a:p>
          <a:p>
            <a:pPr marL="203835" indent="-203835"/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Individu dengan 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beneficiary sensitivity 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yang tinggi, cenderung menunjukkan keberanian moral (</a:t>
            </a:r>
            <a:r>
              <a:rPr lang="de-DE" sz="1800" i="1">
                <a:cs typeface="Arial" panose="020B0604020202020204"/>
                <a:sym typeface="Wingdings" panose="05000000000000000000" pitchFamily="2" charset="2"/>
              </a:rPr>
              <a:t>moral courage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) (</a:t>
            </a:r>
            <a:r>
              <a:rPr lang="de-DE" sz="1800">
                <a:cs typeface="Arial" panose="020B0604020202020204"/>
                <a:sym typeface="Wingdings" panose="05000000000000000000" pitchFamily="2" charset="2"/>
                <a:hlinkClick r:id="rId4"/>
              </a:rPr>
              <a:t>Baumert, et al., 2013</a:t>
            </a:r>
            <a:r>
              <a:rPr lang="de-DE" sz="1800">
                <a:cs typeface="Arial" panose="020B0604020202020204"/>
                <a:sym typeface="Wingdings" panose="05000000000000000000" pitchFamily="2" charset="2"/>
              </a:rPr>
              <a:t>).</a:t>
            </a:r>
          </a:p>
          <a:p>
            <a:pPr marL="611613" lvl="1" indent="-203835"/>
            <a:r>
              <a:rPr lang="de-DE" sz="1443">
                <a:cs typeface="Arial" panose="020B0604020202020204"/>
                <a:sym typeface="Wingdings" panose="05000000000000000000" pitchFamily="2" charset="2"/>
              </a:rPr>
              <a:t>Individu ini akan </a:t>
            </a:r>
            <a:r>
              <a:rPr lang="de-DE" sz="1443" b="1">
                <a:cs typeface="Arial" panose="020B0604020202020204"/>
                <a:sym typeface="Wingdings" panose="05000000000000000000" pitchFamily="2" charset="2"/>
              </a:rPr>
              <a:t>merasa bersalah </a:t>
            </a:r>
            <a:r>
              <a:rPr lang="de-DE" sz="1443">
                <a:cs typeface="Arial" panose="020B0604020202020204"/>
                <a:sym typeface="Wingdings" panose="05000000000000000000" pitchFamily="2" charset="2"/>
              </a:rPr>
              <a:t>atas ketidakadilan yang terjadi.. </a:t>
            </a:r>
          </a:p>
          <a:p>
            <a:pPr marL="611613" lvl="1" indent="-203835"/>
            <a:r>
              <a:rPr lang="de-DE" sz="1443">
                <a:cs typeface="Arial" panose="020B0604020202020204"/>
                <a:sym typeface="Wingdings" panose="05000000000000000000" pitchFamily="2" charset="2"/>
              </a:rPr>
              <a:t>...dan paling </a:t>
            </a:r>
            <a:r>
              <a:rPr lang="de-DE" sz="1443" b="1">
                <a:cs typeface="Arial" panose="020B0604020202020204"/>
                <a:sym typeface="Wingdings" panose="05000000000000000000" pitchFamily="2" charset="2"/>
              </a:rPr>
              <a:t>mungkin melakukan intervensi</a:t>
            </a:r>
            <a:r>
              <a:rPr lang="de-DE" sz="1443">
                <a:cs typeface="Arial" panose="020B0604020202020204"/>
                <a:sym typeface="Wingdings" panose="05000000000000000000" pitchFamily="2" charset="2"/>
              </a:rPr>
              <a:t> atas ketidakadilan tersebut, dengan cara </a:t>
            </a:r>
            <a:r>
              <a:rPr lang="de-DE" sz="1443" b="1">
                <a:cs typeface="Arial" panose="020B0604020202020204"/>
                <a:sym typeface="Wingdings" panose="05000000000000000000" pitchFamily="2" charset="2"/>
              </a:rPr>
              <a:t>mencegah/menghentikan</a:t>
            </a:r>
            <a:r>
              <a:rPr lang="de-DE" sz="1443">
                <a:cs typeface="Arial" panose="020B0604020202020204"/>
                <a:sym typeface="Wingdings" panose="05000000000000000000" pitchFamily="2" charset="2"/>
              </a:rPr>
              <a:t> pelaku ketidakadilan.</a:t>
            </a:r>
          </a:p>
          <a:p>
            <a:pPr marL="611613" lvl="1" indent="-203835"/>
            <a:r>
              <a:rPr lang="de-DE" sz="1443">
                <a:cs typeface="Arial" panose="020B0604020202020204"/>
                <a:sym typeface="Wingdings" panose="05000000000000000000" pitchFamily="2" charset="2"/>
              </a:rPr>
              <a:t>...meskipun harus menghadapi berbagai macam risiko atas intervensi tersebut.</a:t>
            </a:r>
            <a:endParaRPr lang="de-DE" sz="1443">
              <a:cs typeface="Arial" panose="020B0604020202020204"/>
            </a:endParaRPr>
          </a:p>
          <a:p>
            <a:pPr marL="203835" indent="-203835"/>
            <a:endParaRPr lang="de-DE" sz="1800">
              <a:cs typeface="Arial" panose="020B0604020202020204"/>
            </a:endParaRPr>
          </a:p>
        </p:txBody>
      </p:sp>
      <p:pic>
        <p:nvPicPr>
          <p:cNvPr id="8" name="Picture 7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952A0645-C52C-C0CC-F03D-32CDEFE04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429" y="0"/>
            <a:ext cx="457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934A-E4C1-4960-9459-5CCE7A55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3. Perspektif Korban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30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Apa yang dirasakan oleh korban?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9" y="1484313"/>
            <a:ext cx="3752932" cy="492918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de-DE" sz="2000">
              <a:cs typeface="Arial" panose="020B0604020202020204"/>
            </a:endParaRPr>
          </a:p>
          <a:p>
            <a:pPr marL="0" indent="0">
              <a:buNone/>
            </a:pPr>
            <a:endParaRPr lang="de-DE" sz="2000">
              <a:cs typeface="Arial" panose="020B0604020202020204"/>
            </a:endParaRPr>
          </a:p>
          <a:p>
            <a:pPr marL="0" indent="0">
              <a:buNone/>
            </a:pPr>
            <a:endParaRPr lang="de-DE" sz="2000">
              <a:cs typeface="Arial" panose="020B0604020202020204"/>
            </a:endParaRPr>
          </a:p>
          <a:p>
            <a:pPr marL="0" indent="0">
              <a:buNone/>
            </a:pPr>
            <a:endParaRPr lang="de-DE" sz="2000">
              <a:cs typeface="Arial" panose="020B0604020202020204"/>
            </a:endParaRPr>
          </a:p>
          <a:p>
            <a:pPr marL="0" indent="0">
              <a:buNone/>
            </a:pPr>
            <a:endParaRPr lang="de-DE" sz="2000">
              <a:cs typeface="Arial" panose="020B0604020202020204"/>
            </a:endParaRPr>
          </a:p>
          <a:p>
            <a:pPr marL="0" indent="0">
              <a:buNone/>
            </a:pPr>
            <a:r>
              <a:rPr lang="de-DE" sz="2000">
                <a:cs typeface="Arial" panose="020B0604020202020204"/>
              </a:rPr>
              <a:t>Kalau saya yang bicara, apakah saya melanggar prinsip keadilan epistemik? </a:t>
            </a:r>
            <a:r>
              <a:rPr lang="de-DE" sz="2000">
                <a:cs typeface="Arial" panose="020B0604020202020204"/>
                <a:sym typeface="Wingdings" panose="05000000000000000000" pitchFamily="2" charset="2"/>
              </a:rPr>
              <a:t></a:t>
            </a:r>
            <a:endParaRPr lang="de-DE" sz="2000">
              <a:cs typeface="Arial" panose="020B0604020202020204"/>
            </a:endParaRPr>
          </a:p>
        </p:txBody>
      </p:sp>
      <p:pic>
        <p:nvPicPr>
          <p:cNvPr id="4" name="Picture 3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9FCABA10-B9B5-428C-97B7-09729D97B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49" y="1484312"/>
            <a:ext cx="7393062" cy="4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/>
              <a:t>Sensitivity to mean intentions</a:t>
            </a:r>
            <a:r>
              <a:rPr lang="de-DE"/>
              <a:t> (SeMI) (</a:t>
            </a:r>
            <a:r>
              <a:rPr lang="de-DE">
                <a:hlinkClick r:id="rId3"/>
              </a:rPr>
              <a:t>Gollwitzer, et al., 2009</a:t>
            </a:r>
            <a:r>
              <a:rPr lang="de-DE"/>
              <a:t>)</a:t>
            </a:r>
            <a:endParaRPr lang="de-DE" i="1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48217"/>
            <a:ext cx="11145837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1800">
                <a:cs typeface="Arial" panose="020B0604020202020204"/>
              </a:rPr>
              <a:t>Individu yang </a:t>
            </a:r>
            <a:r>
              <a:rPr lang="de-DE" sz="1800" b="1">
                <a:cs typeface="Arial" panose="020B0604020202020204"/>
              </a:rPr>
              <a:t>berulangkali menjadi korban</a:t>
            </a:r>
            <a:r>
              <a:rPr lang="de-DE" sz="1800">
                <a:cs typeface="Arial" panose="020B0604020202020204"/>
              </a:rPr>
              <a:t> akan semakin </a:t>
            </a:r>
            <a:r>
              <a:rPr lang="de-DE" sz="1800" b="1">
                <a:cs typeface="Arial" panose="020B0604020202020204"/>
              </a:rPr>
              <a:t>sensitif terhadap ketidakadilan </a:t>
            </a:r>
            <a:r>
              <a:rPr lang="de-DE" sz="1800">
                <a:cs typeface="Arial" panose="020B0604020202020204"/>
              </a:rPr>
              <a:t>(</a:t>
            </a:r>
            <a:r>
              <a:rPr lang="de-DE" sz="1800" i="1">
                <a:cs typeface="Arial" panose="020B0604020202020204"/>
              </a:rPr>
              <a:t>victim sensitivity</a:t>
            </a:r>
            <a:r>
              <a:rPr lang="de-DE" sz="1800">
                <a:cs typeface="Arial" panose="020B0604020202020204"/>
              </a:rPr>
              <a:t>), untuk </a:t>
            </a:r>
            <a:r>
              <a:rPr lang="de-DE" sz="1800" b="1">
                <a:cs typeface="Arial" panose="020B0604020202020204"/>
              </a:rPr>
              <a:t>mengantisipasi</a:t>
            </a:r>
            <a:r>
              <a:rPr lang="de-DE" sz="1800">
                <a:cs typeface="Arial" panose="020B0604020202020204"/>
              </a:rPr>
              <a:t> jikalau dirinya menjadi korban lagi di masa depan.</a:t>
            </a:r>
          </a:p>
          <a:p>
            <a:pPr marL="203835" indent="-203835"/>
            <a:r>
              <a:rPr lang="de-DE" sz="1800">
                <a:cs typeface="Arial" panose="020B0604020202020204"/>
              </a:rPr>
              <a:t>Oleh karena itu, meskipun </a:t>
            </a:r>
            <a:r>
              <a:rPr lang="de-DE" sz="1800" i="1">
                <a:cs typeface="Arial" panose="020B0604020202020204"/>
              </a:rPr>
              <a:t>beneficiary sensitivity</a:t>
            </a:r>
            <a:r>
              <a:rPr lang="de-DE" sz="1800">
                <a:cs typeface="Arial" panose="020B0604020202020204"/>
              </a:rPr>
              <a:t> berkaitan dengan kemungkinan seseorang untuk </a:t>
            </a:r>
            <a:r>
              <a:rPr lang="de-DE" sz="1800" i="1">
                <a:cs typeface="Arial" panose="020B0604020202020204"/>
              </a:rPr>
              <a:t>stand up </a:t>
            </a:r>
            <a:r>
              <a:rPr lang="de-DE" sz="1800">
                <a:cs typeface="Arial" panose="020B0604020202020204"/>
              </a:rPr>
              <a:t>dan </a:t>
            </a:r>
            <a:r>
              <a:rPr lang="de-DE" sz="1800" i="1">
                <a:cs typeface="Arial" panose="020B0604020202020204"/>
              </a:rPr>
              <a:t>speak up </a:t>
            </a:r>
            <a:r>
              <a:rPr lang="de-DE" sz="1800">
                <a:cs typeface="Arial" panose="020B0604020202020204"/>
              </a:rPr>
              <a:t>ketika menyaksikan ketidakadilan, </a:t>
            </a:r>
            <a:r>
              <a:rPr lang="de-DE" sz="1800" b="1" i="1">
                <a:cs typeface="Arial" panose="020B0604020202020204"/>
              </a:rPr>
              <a:t>victim sensitivity </a:t>
            </a:r>
            <a:r>
              <a:rPr lang="de-DE" sz="1800" b="1">
                <a:cs typeface="Arial" panose="020B0604020202020204"/>
              </a:rPr>
              <a:t>justru kontraproduktif </a:t>
            </a:r>
            <a:r>
              <a:rPr lang="de-DE" sz="1800">
                <a:cs typeface="Arial" panose="020B0604020202020204"/>
              </a:rPr>
              <a:t>– mencegah individu untuk kooperatif dengan orang lain.</a:t>
            </a:r>
          </a:p>
          <a:p>
            <a:pPr marL="0" indent="0">
              <a:buNone/>
            </a:pPr>
            <a:endParaRPr lang="de-DE" sz="1800">
              <a:cs typeface="Arial" panose="020B0604020202020204"/>
            </a:endParaRPr>
          </a:p>
          <a:p>
            <a:pPr marL="0" indent="0">
              <a:buNone/>
            </a:pPr>
            <a:r>
              <a:rPr lang="de-DE" sz="1800">
                <a:cs typeface="Arial" panose="020B0604020202020204"/>
              </a:rPr>
              <a:t>Mengapa? Karena individu dengan </a:t>
            </a:r>
            <a:r>
              <a:rPr lang="de-DE" sz="1800" i="1">
                <a:cs typeface="Arial" panose="020B0604020202020204"/>
              </a:rPr>
              <a:t>victim sensitivity</a:t>
            </a:r>
            <a:r>
              <a:rPr lang="de-DE" sz="1800">
                <a:cs typeface="Arial" panose="020B0604020202020204"/>
              </a:rPr>
              <a:t> akan cenderung:</a:t>
            </a:r>
          </a:p>
          <a:p>
            <a:pPr marL="342900" indent="-342900">
              <a:buAutoNum type="arabicPeriod"/>
            </a:pPr>
            <a:r>
              <a:rPr lang="de-DE" sz="1800" b="1">
                <a:cs typeface="Arial" panose="020B0604020202020204"/>
              </a:rPr>
              <a:t>Selalu curiga </a:t>
            </a:r>
            <a:r>
              <a:rPr lang="de-DE" sz="1800">
                <a:cs typeface="Arial" panose="020B0604020202020204"/>
              </a:rPr>
              <a:t>bahwa orang lain berusaha mengeksploitasi/mengambil keuntungan darinya.</a:t>
            </a:r>
          </a:p>
          <a:p>
            <a:pPr marL="342900" indent="-342900">
              <a:buAutoNum type="arabicPeriod"/>
            </a:pPr>
            <a:r>
              <a:rPr lang="de-DE" sz="1800" b="1">
                <a:cs typeface="Arial" panose="020B0604020202020204"/>
              </a:rPr>
              <a:t>Sulit percaya </a:t>
            </a:r>
            <a:r>
              <a:rPr lang="de-DE" sz="1800">
                <a:cs typeface="Arial" panose="020B0604020202020204"/>
              </a:rPr>
              <a:t>pada „niat baik“ orang lain.</a:t>
            </a:r>
          </a:p>
          <a:p>
            <a:pPr marL="342900" indent="-342900">
              <a:buAutoNum type="arabicPeriod"/>
            </a:pPr>
            <a:r>
              <a:rPr lang="de-DE" sz="1800">
                <a:cs typeface="Arial" panose="020B0604020202020204"/>
              </a:rPr>
              <a:t>Cenderung </a:t>
            </a:r>
            <a:r>
              <a:rPr lang="de-DE" sz="1800" b="1">
                <a:cs typeface="Arial" panose="020B0604020202020204"/>
              </a:rPr>
              <a:t>bertindak egoistik </a:t>
            </a:r>
            <a:r>
              <a:rPr lang="de-DE" sz="1800">
                <a:cs typeface="Arial" panose="020B0604020202020204"/>
              </a:rPr>
              <a:t>dan </a:t>
            </a:r>
            <a:r>
              <a:rPr lang="de-DE" sz="1800" b="1">
                <a:cs typeface="Arial" panose="020B0604020202020204"/>
              </a:rPr>
              <a:t>menolak kerjasama</a:t>
            </a:r>
            <a:r>
              <a:rPr lang="de-DE" sz="1800">
                <a:cs typeface="Arial" panose="020B0604020202020204"/>
              </a:rPr>
              <a:t>.</a:t>
            </a:r>
          </a:p>
          <a:p>
            <a:pPr marL="0" indent="0">
              <a:buNone/>
            </a:pPr>
            <a:endParaRPr lang="de-DE" sz="1800">
              <a:cs typeface="Arial" panose="020B0604020202020204"/>
            </a:endParaRPr>
          </a:p>
          <a:p>
            <a:pPr marL="0" indent="0">
              <a:buNone/>
            </a:pPr>
            <a:r>
              <a:rPr lang="de-DE" sz="1800">
                <a:cs typeface="Arial" panose="020B0604020202020204"/>
              </a:rPr>
              <a:t>Individu dengan </a:t>
            </a:r>
            <a:r>
              <a:rPr lang="de-DE" sz="1800" i="1">
                <a:cs typeface="Arial" panose="020B0604020202020204"/>
              </a:rPr>
              <a:t>victim sensitivity </a:t>
            </a:r>
            <a:r>
              <a:rPr lang="de-DE" sz="1800">
                <a:cs typeface="Arial" panose="020B0604020202020204"/>
              </a:rPr>
              <a:t>akan lebih sensitif dengan </a:t>
            </a:r>
            <a:r>
              <a:rPr lang="de-DE" sz="1800" i="1">
                <a:cs typeface="Arial" panose="020B0604020202020204"/>
              </a:rPr>
              <a:t>contextual cues</a:t>
            </a:r>
            <a:r>
              <a:rPr lang="de-DE" sz="1800">
                <a:cs typeface="Arial" panose="020B0604020202020204"/>
              </a:rPr>
              <a:t> yang mengisyaratkan adanya potensi bahaya bahwa ia sedang dimanfaatkan pihak lain.</a:t>
            </a:r>
          </a:p>
          <a:p>
            <a:pPr marL="0" indent="0">
              <a:buNone/>
            </a:pPr>
            <a:endParaRPr lang="de-DE" sz="1800">
              <a:cs typeface="Arial" panose="020B0604020202020204"/>
            </a:endParaRPr>
          </a:p>
          <a:p>
            <a:pPr marL="0" indent="0">
              <a:buNone/>
            </a:pPr>
            <a:r>
              <a:rPr lang="de-DE" sz="1800">
                <a:cs typeface="Arial" panose="020B0604020202020204"/>
              </a:rPr>
              <a:t>Oleh karena itu, </a:t>
            </a:r>
            <a:r>
              <a:rPr lang="de-DE" sz="1800" i="1">
                <a:cs typeface="Arial" panose="020B0604020202020204"/>
              </a:rPr>
              <a:t>justice sensitivity</a:t>
            </a:r>
            <a:r>
              <a:rPr lang="de-DE" sz="1800">
                <a:cs typeface="Arial" panose="020B0604020202020204"/>
              </a:rPr>
              <a:t> adalah konstruk kepribadian dengan </a:t>
            </a:r>
            <a:r>
              <a:rPr lang="de-DE" sz="1800" b="1">
                <a:cs typeface="Arial" panose="020B0604020202020204"/>
              </a:rPr>
              <a:t>dua wajah</a:t>
            </a:r>
            <a:r>
              <a:rPr lang="de-DE" sz="1800">
                <a:cs typeface="Arial" panose="020B0604020202020204"/>
              </a:rPr>
              <a:t>.</a:t>
            </a:r>
          </a:p>
          <a:p>
            <a:pPr marL="342900" indent="-342900">
              <a:buAutoNum type="arabicPeriod"/>
            </a:pPr>
            <a:endParaRPr lang="de-DE" sz="1443">
              <a:cs typeface="Arial" panose="020B0604020202020204"/>
            </a:endParaRPr>
          </a:p>
          <a:p>
            <a:pPr marL="203835" indent="-203835"/>
            <a:endParaRPr lang="de-DE" sz="18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380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934A-E4C1-4960-9459-5CCE7A55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4. Implikasi Teoritik dan Praktis</a:t>
            </a:r>
          </a:p>
        </p:txBody>
      </p:sp>
    </p:spTree>
    <p:extLst>
      <p:ext uri="{BB962C8B-B14F-4D97-AF65-F5344CB8AC3E}">
        <p14:creationId xmlns:p14="http://schemas.microsoft.com/office/powerpoint/2010/main" val="159592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Ada yang pernah mendengar tentang </a:t>
            </a:r>
            <a:r>
              <a:rPr lang="de-DE" i="1"/>
              <a:t>marshmallow test</a:t>
            </a:r>
            <a:r>
              <a:rPr lang="de-DE"/>
              <a:t>? </a:t>
            </a:r>
          </a:p>
        </p:txBody>
      </p:sp>
      <p:pic>
        <p:nvPicPr>
          <p:cNvPr id="4" name="Content Placeholder 3" descr="A collage of a child&#10;&#10;Description automatically generated with medium confidence">
            <a:extLst>
              <a:ext uri="{FF2B5EF4-FFF2-40B4-BE49-F238E27FC236}">
                <a16:creationId xmlns:a16="http://schemas.microsoft.com/office/drawing/2014/main" id="{3AADD681-1928-6EB8-0CA7-CE8A715850C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72355" y="1494242"/>
            <a:ext cx="7047289" cy="4492647"/>
          </a:xfrm>
        </p:spPr>
      </p:pic>
    </p:spTree>
    <p:extLst>
      <p:ext uri="{BB962C8B-B14F-4D97-AF65-F5344CB8AC3E}">
        <p14:creationId xmlns:p14="http://schemas.microsoft.com/office/powerpoint/2010/main" val="481999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/>
              <a:t>Marshmallow test</a:t>
            </a:r>
            <a:r>
              <a:rPr lang="de-DE"/>
              <a:t> dan ketidakadilan sistemik</a:t>
            </a:r>
            <a:endParaRPr lang="de-DE" i="1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145837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2000">
                <a:cs typeface="Arial" panose="020B0604020202020204"/>
              </a:rPr>
              <a:t>Eksperimen psikologi yang dilakukan tiga ilmuwan psikologi sosial/pendidikan mengenai </a:t>
            </a:r>
            <a:r>
              <a:rPr lang="de-DE" sz="2000" i="1">
                <a:cs typeface="Arial" panose="020B0604020202020204"/>
              </a:rPr>
              <a:t>delayed gratification </a:t>
            </a:r>
            <a:r>
              <a:rPr lang="de-DE" sz="2000">
                <a:cs typeface="Arial" panose="020B0604020202020204"/>
              </a:rPr>
              <a:t>(</a:t>
            </a:r>
            <a:r>
              <a:rPr lang="de-DE" sz="2000">
                <a:cs typeface="Arial" panose="020B0604020202020204"/>
                <a:hlinkClick r:id="rId3"/>
              </a:rPr>
              <a:t>Shoda, Mischel, &amp; Peake, 1990</a:t>
            </a:r>
            <a:r>
              <a:rPr lang="de-DE" sz="2000">
                <a:cs typeface="Arial" panose="020B0604020202020204"/>
              </a:rPr>
              <a:t>).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Sembilanpuluh anak-anak usia 4-5 tahun diminta untuk </a:t>
            </a:r>
            <a:r>
              <a:rPr lang="de-DE" sz="1600" b="1">
                <a:cs typeface="Arial" panose="020B0604020202020204"/>
              </a:rPr>
              <a:t>duduk di ruangan sendirian </a:t>
            </a:r>
            <a:r>
              <a:rPr lang="de-DE" sz="1600">
                <a:cs typeface="Arial" panose="020B0604020202020204"/>
              </a:rPr>
              <a:t>dengan </a:t>
            </a:r>
            <a:r>
              <a:rPr lang="de-DE" sz="1600" i="1">
                <a:cs typeface="Arial" panose="020B0604020202020204"/>
              </a:rPr>
              <a:t>marshmallow </a:t>
            </a:r>
            <a:r>
              <a:rPr lang="de-DE" sz="1600">
                <a:cs typeface="Arial" panose="020B0604020202020204"/>
              </a:rPr>
              <a:t>di hadapannya.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Peneliti </a:t>
            </a:r>
            <a:r>
              <a:rPr lang="de-DE" sz="1600" b="1">
                <a:cs typeface="Arial" panose="020B0604020202020204"/>
              </a:rPr>
              <a:t>meninggalkan</a:t>
            </a:r>
            <a:r>
              <a:rPr lang="de-DE" sz="1600">
                <a:cs typeface="Arial" panose="020B0604020202020204"/>
              </a:rPr>
              <a:t> ruangan tersebut dan </a:t>
            </a:r>
            <a:r>
              <a:rPr lang="de-DE" sz="1600" b="1">
                <a:cs typeface="Arial" panose="020B0604020202020204"/>
              </a:rPr>
              <a:t>meminta partisipan untuk menunggu </a:t>
            </a:r>
            <a:r>
              <a:rPr lang="de-DE" sz="1600">
                <a:cs typeface="Arial" panose="020B0604020202020204"/>
              </a:rPr>
              <a:t>mereka datang sebelum</a:t>
            </a:r>
            <a:r>
              <a:rPr lang="de-DE" sz="1600" i="1">
                <a:cs typeface="Arial" panose="020B0604020202020204"/>
              </a:rPr>
              <a:t> memakan marshmallow</a:t>
            </a:r>
            <a:r>
              <a:rPr lang="de-DE" sz="1600">
                <a:cs typeface="Arial" panose="020B0604020202020204"/>
              </a:rPr>
              <a:t> tersebut.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Anak-anak tersebut ditinggal sendirian. Ada yang memilih tetap memakan </a:t>
            </a:r>
            <a:r>
              <a:rPr lang="de-DE" sz="1600" i="1">
                <a:cs typeface="Arial" panose="020B0604020202020204"/>
              </a:rPr>
              <a:t>marshmallow </a:t>
            </a:r>
            <a:r>
              <a:rPr lang="de-DE" sz="1600">
                <a:cs typeface="Arial" panose="020B0604020202020204"/>
              </a:rPr>
              <a:t>sebelum peneliti datang kembali.</a:t>
            </a:r>
          </a:p>
          <a:p>
            <a:pPr marL="611613" lvl="1" indent="-203835"/>
            <a:r>
              <a:rPr lang="de-DE" sz="1600">
                <a:cs typeface="Arial" panose="020B0604020202020204"/>
              </a:rPr>
              <a:t>Anak-anak yang </a:t>
            </a:r>
            <a:r>
              <a:rPr lang="de-DE" sz="1600" b="1">
                <a:cs typeface="Arial" panose="020B0604020202020204"/>
              </a:rPr>
              <a:t>menunggu lebih lama </a:t>
            </a:r>
            <a:r>
              <a:rPr lang="de-DE" sz="1600">
                <a:cs typeface="Arial" panose="020B0604020202020204"/>
              </a:rPr>
              <a:t>(mampu mengendalikan diri dan menunda kesenangan) </a:t>
            </a:r>
            <a:r>
              <a:rPr lang="de-DE" sz="1600" b="1">
                <a:cs typeface="Arial" panose="020B0604020202020204"/>
              </a:rPr>
              <a:t>ketika dewasa </a:t>
            </a:r>
            <a:r>
              <a:rPr lang="de-DE" sz="1600">
                <a:cs typeface="Arial" panose="020B0604020202020204"/>
              </a:rPr>
              <a:t>tumbuh menjadi lebih kompeten secara sosial maupun akademik, lebih artikulatif secara verbal, rasional, atentif, memiliki kemampuan perencanaan yang lebih matang, dan lebih mampu mengatasi frustasi dan stres.</a:t>
            </a:r>
          </a:p>
          <a:p>
            <a:pPr marL="203835" indent="-203835"/>
            <a:r>
              <a:rPr lang="de-DE" sz="2000" b="1" i="1" u="sng">
                <a:cs typeface="Arial" panose="020B0604020202020204"/>
              </a:rPr>
              <a:t>Kesimpulannya</a:t>
            </a:r>
            <a:r>
              <a:rPr lang="de-DE" sz="2000">
                <a:cs typeface="Arial" panose="020B0604020202020204"/>
              </a:rPr>
              <a:t>: anak-anak harus diajarkan </a:t>
            </a:r>
            <a:r>
              <a:rPr lang="de-DE" sz="2000" b="1">
                <a:cs typeface="Arial" panose="020B0604020202020204"/>
              </a:rPr>
              <a:t>kendali diri yang baik </a:t>
            </a:r>
            <a:r>
              <a:rPr lang="de-DE" sz="2000">
                <a:cs typeface="Arial" panose="020B0604020202020204"/>
              </a:rPr>
              <a:t>dan </a:t>
            </a:r>
            <a:r>
              <a:rPr lang="de-DE" sz="2000" b="1">
                <a:cs typeface="Arial" panose="020B0604020202020204"/>
              </a:rPr>
              <a:t>kemampuan menunda kesenangan</a:t>
            </a:r>
            <a:r>
              <a:rPr lang="de-DE" sz="2000">
                <a:cs typeface="Arial" panose="020B0604020202020204"/>
              </a:rPr>
              <a:t>, karena kemampuan ini membuat mereka berhasil di masa depan.</a:t>
            </a:r>
          </a:p>
          <a:p>
            <a:pPr marL="203835" indent="-203835"/>
            <a:r>
              <a:rPr lang="de-DE" sz="2000" b="1">
                <a:cs typeface="Arial" panose="020B0604020202020204"/>
              </a:rPr>
              <a:t>Tetapi</a:t>
            </a:r>
            <a:r>
              <a:rPr lang="de-DE" sz="2000">
                <a:cs typeface="Arial" panose="020B0604020202020204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04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934A-E4C1-4960-9459-5CCE7A55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/>
              <a:t>Topik</a:t>
            </a:r>
          </a:p>
        </p:txBody>
      </p:sp>
      <p:sp>
        <p:nvSpPr>
          <p:cNvPr id="3" name="Inhaltsplatzhalter 5">
            <a:extLst>
              <a:ext uri="{FF2B5EF4-FFF2-40B4-BE49-F238E27FC236}">
                <a16:creationId xmlns:a16="http://schemas.microsoft.com/office/drawing/2014/main" id="{7BF27A33-E4D9-46A4-AAF9-A8359D205F71}"/>
              </a:ext>
            </a:extLst>
          </p:cNvPr>
          <p:cNvSpPr txBox="1">
            <a:spLocks/>
          </p:cNvSpPr>
          <p:nvPr/>
        </p:nvSpPr>
        <p:spPr>
          <a:xfrm>
            <a:off x="446088" y="2967754"/>
            <a:ext cx="7605487" cy="29845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835" indent="-203835"/>
            <a:r>
              <a:rPr lang="de-DE" sz="2000" dirty="0" err="1"/>
              <a:t>Pengantar</a:t>
            </a:r>
            <a:endParaRPr lang="de-DE" sz="2000" dirty="0">
              <a:cs typeface="Arial" panose="020B0604020202020204"/>
            </a:endParaRPr>
          </a:p>
          <a:p>
            <a:pPr marL="203835" indent="-203835"/>
            <a:r>
              <a:rPr lang="de-DE" sz="2000" dirty="0" err="1"/>
              <a:t>Perspektif</a:t>
            </a:r>
            <a:r>
              <a:rPr lang="de-DE" sz="2000" dirty="0"/>
              <a:t> </a:t>
            </a:r>
            <a:r>
              <a:rPr lang="de-DE" sz="2000" dirty="0" err="1"/>
              <a:t>pelaku</a:t>
            </a:r>
            <a:endParaRPr lang="de-DE" sz="2000" dirty="0"/>
          </a:p>
          <a:p>
            <a:pPr marL="203835" indent="-203835"/>
            <a:r>
              <a:rPr lang="de-DE" sz="2000" dirty="0" err="1"/>
              <a:t>Perspektif</a:t>
            </a:r>
            <a:r>
              <a:rPr lang="de-DE" sz="2000" dirty="0"/>
              <a:t> </a:t>
            </a:r>
            <a:r>
              <a:rPr lang="de-DE" sz="2000" dirty="0" err="1"/>
              <a:t>pengamat</a:t>
            </a:r>
            <a:r>
              <a:rPr lang="de-DE" sz="2000" dirty="0"/>
              <a:t> (</a:t>
            </a:r>
            <a:r>
              <a:rPr lang="de-DE" sz="2000" i="1" dirty="0" err="1"/>
              <a:t>observer</a:t>
            </a:r>
            <a:r>
              <a:rPr lang="de-DE" sz="2000" dirty="0"/>
              <a:t>)</a:t>
            </a:r>
          </a:p>
          <a:p>
            <a:pPr marL="203835" indent="-203835"/>
            <a:r>
              <a:rPr lang="de-DE" sz="2000" dirty="0" err="1"/>
              <a:t>Perspektif</a:t>
            </a:r>
            <a:r>
              <a:rPr lang="de-DE" sz="2000" dirty="0"/>
              <a:t> </a:t>
            </a:r>
            <a:r>
              <a:rPr lang="de-DE" sz="2000" dirty="0" err="1"/>
              <a:t>korban</a:t>
            </a:r>
            <a:endParaRPr lang="de-DE" sz="2000" dirty="0"/>
          </a:p>
          <a:p>
            <a:pPr marL="203835" indent="-203835"/>
            <a:r>
              <a:rPr lang="de-DE" sz="2000" dirty="0" err="1">
                <a:cs typeface="Arial" panose="020B0604020202020204"/>
              </a:rPr>
              <a:t>Implikasi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teoritik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dan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praktis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mengenai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problem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ketidakadilan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sosial</a:t>
            </a:r>
            <a:endParaRPr lang="de-DE" sz="2000" dirty="0">
              <a:cs typeface="Arial" panose="020B0604020202020204"/>
            </a:endParaRPr>
          </a:p>
          <a:p>
            <a:pPr marL="203835" indent="-203835"/>
            <a:endParaRPr lang="de-DE" sz="2000" dirty="0">
              <a:cs typeface="Arial" panose="020B0604020202020204"/>
            </a:endParaRPr>
          </a:p>
          <a:p>
            <a:pPr marL="203835" indent="-203835"/>
            <a:endParaRPr lang="de-DE" sz="2000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62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Penelitian ini gagal direplikasi... (</a:t>
            </a:r>
            <a:r>
              <a:rPr lang="de-DE">
                <a:hlinkClick r:id="rId3"/>
              </a:rPr>
              <a:t>Watts, et al., 2018</a:t>
            </a:r>
            <a:r>
              <a:rPr lang="de-DE"/>
              <a:t>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5298" y="3483853"/>
            <a:ext cx="11145837" cy="265964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1800">
                <a:cs typeface="Arial" panose="020B0604020202020204"/>
              </a:rPr>
              <a:t>Efek </a:t>
            </a:r>
            <a:r>
              <a:rPr lang="de-DE" sz="1800" i="1">
                <a:cs typeface="Arial" panose="020B0604020202020204"/>
              </a:rPr>
              <a:t>delayed gratification</a:t>
            </a:r>
            <a:r>
              <a:rPr lang="de-DE" sz="1800">
                <a:cs typeface="Arial" panose="020B0604020202020204"/>
              </a:rPr>
              <a:t> hanya separuh dari yang dilaporkan studi originalnya.</a:t>
            </a:r>
          </a:p>
          <a:p>
            <a:pPr marL="203835" indent="-203835"/>
            <a:r>
              <a:rPr lang="de-DE" sz="1800">
                <a:cs typeface="Arial" panose="020B0604020202020204"/>
              </a:rPr>
              <a:t>Efeknya sama sekali hilang ketika mengontrol variabel lain, yaitu </a:t>
            </a:r>
            <a:r>
              <a:rPr lang="de-DE" sz="1800" i="1">
                <a:cs typeface="Arial" panose="020B0604020202020204"/>
              </a:rPr>
              <a:t>latar belakang </a:t>
            </a:r>
            <a:r>
              <a:rPr lang="de-DE" sz="1800">
                <a:cs typeface="Arial" panose="020B0604020202020204"/>
              </a:rPr>
              <a:t>(sosio-ekonomi) </a:t>
            </a:r>
            <a:r>
              <a:rPr lang="de-DE" sz="1800" i="1">
                <a:cs typeface="Arial" panose="020B0604020202020204"/>
              </a:rPr>
              <a:t>keluarga, kemampuan kognitif, </a:t>
            </a:r>
            <a:r>
              <a:rPr lang="de-DE" sz="1800">
                <a:cs typeface="Arial" panose="020B0604020202020204"/>
              </a:rPr>
              <a:t>dan </a:t>
            </a:r>
            <a:r>
              <a:rPr lang="de-DE" sz="1800" i="1">
                <a:cs typeface="Arial" panose="020B0604020202020204"/>
              </a:rPr>
              <a:t>lingkungan keluarga </a:t>
            </a:r>
            <a:r>
              <a:rPr lang="de-DE" sz="1800">
                <a:cs typeface="Arial" panose="020B0604020202020204"/>
              </a:rPr>
              <a:t>(status pernikahan ibu, jumlah anak dalam satu keluarga, pendidikan tertinggi ibu).</a:t>
            </a:r>
          </a:p>
          <a:p>
            <a:pPr marL="203835" indent="-203835"/>
            <a:r>
              <a:rPr lang="de-DE" sz="1800">
                <a:cs typeface="Arial" panose="020B0604020202020204"/>
              </a:rPr>
              <a:t>Baca artikel populernya </a:t>
            </a:r>
            <a:r>
              <a:rPr lang="de-DE" sz="1800">
                <a:cs typeface="Arial" panose="020B0604020202020204"/>
                <a:hlinkClick r:id="rId4"/>
              </a:rPr>
              <a:t>disini</a:t>
            </a:r>
            <a:r>
              <a:rPr lang="de-DE" sz="1800">
                <a:cs typeface="Arial" panose="020B0604020202020204"/>
              </a:rPr>
              <a:t>, dan </a:t>
            </a:r>
            <a:r>
              <a:rPr lang="de-DE" sz="1800">
                <a:cs typeface="Arial" panose="020B0604020202020204"/>
                <a:hlinkClick r:id="rId5"/>
              </a:rPr>
              <a:t>disini</a:t>
            </a:r>
            <a:r>
              <a:rPr lang="de-DE" sz="1800">
                <a:cs typeface="Arial" panose="020B0604020202020204"/>
              </a:rPr>
              <a:t>.</a:t>
            </a:r>
          </a:p>
          <a:p>
            <a:pPr marL="0" indent="0">
              <a:buNone/>
            </a:pPr>
            <a:endParaRPr lang="de-DE" sz="1800">
              <a:cs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A6218-0BCB-AE5E-7BD6-74D417599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1419"/>
            <a:ext cx="10274968" cy="1796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16910-E3DD-E0AD-0478-237E990F8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737" y="1211419"/>
            <a:ext cx="7591425" cy="3019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1A420-28B1-440F-178F-CC825F2E5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737" y="4230844"/>
            <a:ext cx="80105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21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Mengabaikan ketidakadilan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4022" y="1696711"/>
            <a:ext cx="6087058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2000" i="1" dirty="0" err="1">
                <a:cs typeface="Arial" panose="020B0604020202020204"/>
              </a:rPr>
              <a:t>Delayed</a:t>
            </a:r>
            <a:r>
              <a:rPr lang="de-DE" sz="2000" i="1" dirty="0">
                <a:cs typeface="Arial" panose="020B0604020202020204"/>
              </a:rPr>
              <a:t> </a:t>
            </a:r>
            <a:r>
              <a:rPr lang="de-DE" sz="2000" i="1" dirty="0" err="1">
                <a:cs typeface="Arial" panose="020B0604020202020204"/>
              </a:rPr>
              <a:t>gratification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bukan</a:t>
            </a:r>
            <a:r>
              <a:rPr lang="de-DE" sz="2000" b="1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satu-satunya</a:t>
            </a:r>
            <a:r>
              <a:rPr lang="de-DE" sz="2000" b="1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konsep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dalam</a:t>
            </a:r>
            <a:r>
              <a:rPr lang="de-DE" sz="2000" dirty="0">
                <a:cs typeface="Arial" panose="020B0604020202020204"/>
              </a:rPr>
              <a:t> psikologi yang </a:t>
            </a:r>
            <a:r>
              <a:rPr lang="de-DE" sz="2000" b="1" i="1" dirty="0" err="1">
                <a:cs typeface="Arial" panose="020B0604020202020204"/>
              </a:rPr>
              <a:t>mengabaikan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isu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keadilan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sosial</a:t>
            </a:r>
            <a:r>
              <a:rPr lang="de-DE" sz="2000" dirty="0">
                <a:cs typeface="Arial" panose="020B0604020202020204"/>
              </a:rPr>
              <a:t>, </a:t>
            </a:r>
            <a:r>
              <a:rPr lang="de-DE" sz="2000" dirty="0" err="1">
                <a:cs typeface="Arial" panose="020B0604020202020204"/>
              </a:rPr>
              <a:t>tetapi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juga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beberapa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diantaranya</a:t>
            </a:r>
            <a:r>
              <a:rPr lang="de-DE" sz="2000" dirty="0">
                <a:cs typeface="Arial" panose="020B0604020202020204"/>
              </a:rPr>
              <a:t>...</a:t>
            </a:r>
          </a:p>
          <a:p>
            <a:pPr marL="611613" lvl="1" indent="-203835"/>
            <a:r>
              <a:rPr lang="de-DE" sz="1800" i="1" dirty="0" err="1">
                <a:cs typeface="Arial" panose="020B0604020202020204"/>
              </a:rPr>
              <a:t>Growth</a:t>
            </a:r>
            <a:r>
              <a:rPr lang="de-DE" sz="1800" i="1" dirty="0">
                <a:cs typeface="Arial" panose="020B0604020202020204"/>
              </a:rPr>
              <a:t> </a:t>
            </a:r>
            <a:r>
              <a:rPr lang="de-DE" sz="1800" i="1" dirty="0" err="1">
                <a:cs typeface="Arial" panose="020B0604020202020204"/>
              </a:rPr>
              <a:t>mindset</a:t>
            </a:r>
            <a:r>
              <a:rPr lang="de-DE" sz="1800" dirty="0">
                <a:cs typeface="Arial" panose="020B0604020202020204"/>
              </a:rPr>
              <a:t> (Carol </a:t>
            </a:r>
            <a:r>
              <a:rPr lang="de-DE" sz="1800" dirty="0" err="1">
                <a:cs typeface="Arial" panose="020B0604020202020204"/>
              </a:rPr>
              <a:t>Dweck</a:t>
            </a:r>
            <a:r>
              <a:rPr lang="de-DE" sz="1800" dirty="0">
                <a:cs typeface="Arial" panose="020B0604020202020204"/>
              </a:rPr>
              <a:t> – </a:t>
            </a:r>
            <a:r>
              <a:rPr lang="de-DE" sz="1800" dirty="0" err="1">
                <a:cs typeface="Arial" panose="020B0604020202020204"/>
              </a:rPr>
              <a:t>gagal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replikasi</a:t>
            </a:r>
            <a:r>
              <a:rPr lang="de-DE" sz="1800" dirty="0">
                <a:cs typeface="Arial" panose="020B0604020202020204"/>
              </a:rPr>
              <a:t>: </a:t>
            </a:r>
            <a:r>
              <a:rPr lang="de-DE" sz="1800" dirty="0">
                <a:cs typeface="Arial" panose="020B0604020202020204"/>
                <a:hlinkClick r:id="rId3"/>
              </a:rPr>
              <a:t>Li &amp; Bates, 2019</a:t>
            </a:r>
            <a:r>
              <a:rPr lang="de-DE" sz="1800" dirty="0">
                <a:cs typeface="Arial" panose="020B0604020202020204"/>
              </a:rPr>
              <a:t>)</a:t>
            </a:r>
          </a:p>
          <a:p>
            <a:pPr marL="611613" lvl="1" indent="-203835"/>
            <a:r>
              <a:rPr lang="de-DE" sz="1800" i="1" dirty="0">
                <a:cs typeface="Arial" panose="020B0604020202020204"/>
              </a:rPr>
              <a:t>Grit </a:t>
            </a:r>
            <a:r>
              <a:rPr lang="de-DE" sz="1800" dirty="0">
                <a:cs typeface="Arial" panose="020B0604020202020204"/>
              </a:rPr>
              <a:t>(Angela Duckworth – </a:t>
            </a:r>
            <a:r>
              <a:rPr lang="de-DE" sz="1800" dirty="0" err="1">
                <a:cs typeface="Arial" panose="020B0604020202020204"/>
              </a:rPr>
              <a:t>meta-analisis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menghasilkan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i="1" dirty="0">
                <a:cs typeface="Arial" panose="020B0604020202020204"/>
              </a:rPr>
              <a:t>null </a:t>
            </a:r>
            <a:r>
              <a:rPr lang="de-DE" sz="1800" i="1" dirty="0" err="1">
                <a:cs typeface="Arial" panose="020B0604020202020204"/>
              </a:rPr>
              <a:t>effect</a:t>
            </a:r>
            <a:r>
              <a:rPr lang="de-DE" sz="1800" dirty="0">
                <a:cs typeface="Arial" panose="020B0604020202020204"/>
              </a:rPr>
              <a:t>,</a:t>
            </a:r>
            <a:r>
              <a:rPr lang="de-DE" sz="1800" i="1" dirty="0">
                <a:cs typeface="Arial" panose="020B0604020202020204"/>
              </a:rPr>
              <a:t> </a:t>
            </a:r>
            <a:r>
              <a:rPr lang="de-DE" sz="1800" i="1" dirty="0" err="1">
                <a:cs typeface="Arial" panose="020B0604020202020204"/>
              </a:rPr>
              <a:t>overlap</a:t>
            </a:r>
            <a:r>
              <a:rPr lang="de-DE" sz="1800" i="1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dengan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i="1" dirty="0" err="1">
                <a:cs typeface="Arial" panose="020B0604020202020204"/>
              </a:rPr>
              <a:t>conscientiousness</a:t>
            </a:r>
            <a:r>
              <a:rPr lang="de-DE" sz="1800" dirty="0">
                <a:cs typeface="Arial" panose="020B0604020202020204"/>
              </a:rPr>
              <a:t>: </a:t>
            </a:r>
            <a:r>
              <a:rPr lang="en-US" sz="1800" dirty="0" err="1">
                <a:hlinkClick r:id="rId4"/>
              </a:rPr>
              <a:t>Credé</a:t>
            </a:r>
            <a:r>
              <a:rPr lang="en-US" sz="1800" dirty="0">
                <a:hlinkClick r:id="rId4"/>
              </a:rPr>
              <a:t>, et al., 2019</a:t>
            </a:r>
            <a:r>
              <a:rPr lang="en-US" sz="1800" dirty="0"/>
              <a:t>)</a:t>
            </a:r>
            <a:endParaRPr lang="de-DE" sz="1800" i="1" dirty="0">
              <a:cs typeface="Arial" panose="020B0604020202020204"/>
            </a:endParaRPr>
          </a:p>
          <a:p>
            <a:pPr marL="203835" indent="-203835"/>
            <a:r>
              <a:rPr lang="de-DE" sz="2000" dirty="0" err="1">
                <a:cs typeface="Arial" panose="020B0604020202020204"/>
              </a:rPr>
              <a:t>Mengabaikan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isu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ketidakadilan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struktural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membuat</a:t>
            </a:r>
            <a:r>
              <a:rPr lang="de-DE" sz="2000" dirty="0">
                <a:cs typeface="Arial" panose="020B0604020202020204"/>
              </a:rPr>
              <a:t> psikologi </a:t>
            </a:r>
            <a:r>
              <a:rPr lang="de-DE" sz="2000" dirty="0" err="1">
                <a:cs typeface="Arial" panose="020B0604020202020204"/>
              </a:rPr>
              <a:t>menjadi</a:t>
            </a:r>
            <a:r>
              <a:rPr lang="de-DE" sz="2000" dirty="0">
                <a:cs typeface="Arial" panose="020B0604020202020204"/>
              </a:rPr>
              <a:t> „</a:t>
            </a:r>
            <a:r>
              <a:rPr lang="de-DE" sz="2000" dirty="0" err="1">
                <a:cs typeface="Arial" panose="020B0604020202020204"/>
              </a:rPr>
              <a:t>alat</a:t>
            </a:r>
            <a:r>
              <a:rPr lang="de-DE" sz="2000" dirty="0">
                <a:cs typeface="Arial" panose="020B0604020202020204"/>
              </a:rPr>
              <a:t>“ </a:t>
            </a:r>
            <a:r>
              <a:rPr lang="de-DE" sz="2000" dirty="0" err="1">
                <a:cs typeface="Arial" panose="020B0604020202020204"/>
              </a:rPr>
              <a:t>untuk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melanggengkan</a:t>
            </a:r>
            <a:r>
              <a:rPr lang="de-DE" sz="2000" b="1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mitos</a:t>
            </a:r>
            <a:r>
              <a:rPr lang="de-DE" sz="2000" b="1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meritokrasi</a:t>
            </a:r>
            <a:r>
              <a:rPr lang="de-DE" sz="2000" b="1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dan</a:t>
            </a:r>
            <a:r>
              <a:rPr lang="de-DE" sz="2000" b="1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hirarki</a:t>
            </a:r>
            <a:r>
              <a:rPr lang="de-DE" sz="2000" b="1" dirty="0">
                <a:cs typeface="Arial" panose="020B0604020202020204"/>
              </a:rPr>
              <a:t> </a:t>
            </a:r>
            <a:r>
              <a:rPr lang="de-DE" sz="2000" b="1" dirty="0" err="1">
                <a:cs typeface="Arial" panose="020B0604020202020204"/>
              </a:rPr>
              <a:t>sosial</a:t>
            </a:r>
            <a:r>
              <a:rPr lang="de-DE" sz="2000" dirty="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2000" dirty="0">
                <a:cs typeface="Arial" panose="020B0604020202020204"/>
              </a:rPr>
              <a:t>...</a:t>
            </a:r>
            <a:r>
              <a:rPr lang="de-DE" sz="2000" dirty="0" err="1">
                <a:cs typeface="Arial" panose="020B0604020202020204"/>
              </a:rPr>
              <a:t>sehingga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penjelasan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teori-teori</a:t>
            </a:r>
            <a:r>
              <a:rPr lang="de-DE" sz="2000" dirty="0">
                <a:cs typeface="Arial" panose="020B0604020202020204"/>
              </a:rPr>
              <a:t> psikologi </a:t>
            </a:r>
            <a:r>
              <a:rPr lang="de-DE" sz="2000" dirty="0" err="1">
                <a:cs typeface="Arial" panose="020B0604020202020204"/>
              </a:rPr>
              <a:t>mengenai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realitas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sosial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jauh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berbeda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dengan</a:t>
            </a:r>
            <a:r>
              <a:rPr lang="de-DE" sz="2000" dirty="0">
                <a:cs typeface="Arial" panose="020B0604020202020204"/>
              </a:rPr>
              <a:t> </a:t>
            </a:r>
            <a:r>
              <a:rPr lang="de-DE" sz="2000" dirty="0" err="1">
                <a:cs typeface="Arial" panose="020B0604020202020204"/>
              </a:rPr>
              <a:t>kenyataannya</a:t>
            </a:r>
            <a:r>
              <a:rPr lang="de-DE" sz="2000" dirty="0">
                <a:cs typeface="Arial" panose="020B0604020202020204"/>
              </a:rPr>
              <a:t>.</a:t>
            </a: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04BB882-239E-120A-A14B-44BB60154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368" y="2147887"/>
            <a:ext cx="5490411" cy="30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 err="1"/>
              <a:t>Preskripsi</a:t>
            </a:r>
            <a:r>
              <a:rPr lang="de-DE"/>
              <a:t> – </a:t>
            </a:r>
            <a:r>
              <a:rPr lang="de-DE" i="1" err="1"/>
              <a:t>some</a:t>
            </a:r>
            <a:r>
              <a:rPr lang="de-DE" i="1"/>
              <a:t> </a:t>
            </a:r>
            <a:r>
              <a:rPr lang="de-DE" i="1" err="1"/>
              <a:t>takeaways</a:t>
            </a:r>
            <a:r>
              <a:rPr lang="de-DE"/>
              <a:t> 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9" y="1484313"/>
            <a:ext cx="5925528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2000" err="1">
                <a:cs typeface="Arial" panose="020B0604020202020204"/>
              </a:rPr>
              <a:t>Ketidakadilan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bisa</a:t>
            </a:r>
            <a:r>
              <a:rPr lang="de-DE" sz="2000" b="1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dikoreksi</a:t>
            </a:r>
            <a:r>
              <a:rPr lang="de-DE" sz="2000">
                <a:cs typeface="Arial" panose="020B0604020202020204"/>
              </a:rPr>
              <a:t>.</a:t>
            </a:r>
          </a:p>
          <a:p>
            <a:pPr marL="611613" lvl="1" indent="-203835"/>
            <a:r>
              <a:rPr lang="de-DE" sz="1600" err="1">
                <a:cs typeface="Arial" panose="020B0604020202020204"/>
              </a:rPr>
              <a:t>Tetapi</a:t>
            </a:r>
            <a:r>
              <a:rPr lang="de-DE" sz="1600">
                <a:cs typeface="Arial" panose="020B0604020202020204"/>
              </a:rPr>
              <a:t>, </a:t>
            </a:r>
            <a:r>
              <a:rPr lang="de-DE" sz="1600" err="1">
                <a:cs typeface="Arial" panose="020B0604020202020204"/>
              </a:rPr>
              <a:t>tidak</a:t>
            </a:r>
            <a:r>
              <a:rPr lang="de-DE" sz="1600">
                <a:cs typeface="Arial" panose="020B0604020202020204"/>
              </a:rPr>
              <a:t> </a:t>
            </a:r>
            <a:r>
              <a:rPr lang="de-DE" sz="1600" err="1">
                <a:cs typeface="Arial" panose="020B0604020202020204"/>
              </a:rPr>
              <a:t>semudah</a:t>
            </a:r>
            <a:r>
              <a:rPr lang="de-DE" sz="1600">
                <a:cs typeface="Arial" panose="020B0604020202020204"/>
              </a:rPr>
              <a:t> kelihatannya.</a:t>
            </a:r>
          </a:p>
          <a:p>
            <a:pPr marL="203835" indent="-203835"/>
            <a:r>
              <a:rPr lang="de-DE" sz="2000" err="1">
                <a:cs typeface="Arial" panose="020B0604020202020204"/>
              </a:rPr>
              <a:t>Ketika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ketidakadilan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disadari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dan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diakui</a:t>
            </a:r>
            <a:r>
              <a:rPr lang="de-DE" sz="2000" b="1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sedang</a:t>
            </a:r>
            <a:r>
              <a:rPr lang="de-DE" sz="2000" b="1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terjadi</a:t>
            </a:r>
            <a:r>
              <a:rPr lang="de-DE" sz="2000">
                <a:cs typeface="Arial" panose="020B0604020202020204"/>
              </a:rPr>
              <a:t>, </a:t>
            </a:r>
            <a:r>
              <a:rPr lang="de-DE" sz="2000" err="1">
                <a:cs typeface="Arial" panose="020B0604020202020204"/>
              </a:rPr>
              <a:t>kita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akan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lebih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tergerak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untuk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melakukan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intervensi</a:t>
            </a:r>
            <a:r>
              <a:rPr lang="de-DE" sz="200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2000" err="1">
                <a:cs typeface="Arial" panose="020B0604020202020204"/>
              </a:rPr>
              <a:t>Menyadari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diri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kita</a:t>
            </a:r>
            <a:r>
              <a:rPr lang="de-DE" sz="2000">
                <a:cs typeface="Arial" panose="020B0604020202020204"/>
              </a:rPr>
              <a:t> (</a:t>
            </a:r>
            <a:r>
              <a:rPr lang="de-DE" sz="2000" err="1">
                <a:cs typeface="Arial" panose="020B0604020202020204"/>
              </a:rPr>
              <a:t>tidak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sengaja</a:t>
            </a:r>
            <a:r>
              <a:rPr lang="de-DE" sz="2000">
                <a:cs typeface="Arial" panose="020B0604020202020204"/>
              </a:rPr>
              <a:t>) </a:t>
            </a:r>
            <a:r>
              <a:rPr lang="de-DE" sz="2000" err="1">
                <a:cs typeface="Arial" panose="020B0604020202020204"/>
              </a:rPr>
              <a:t>diuntungkan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atas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ketidakadilan</a:t>
            </a:r>
            <a:r>
              <a:rPr lang="de-DE" sz="2000">
                <a:cs typeface="Arial" panose="020B0604020202020204"/>
              </a:rPr>
              <a:t> (</a:t>
            </a:r>
            <a:r>
              <a:rPr lang="de-DE" sz="2000" err="1">
                <a:cs typeface="Arial" panose="020B0604020202020204"/>
              </a:rPr>
              <a:t>baik</a:t>
            </a:r>
            <a:r>
              <a:rPr lang="de-DE" sz="2000">
                <a:cs typeface="Arial" panose="020B0604020202020204"/>
              </a:rPr>
              <a:t> di level </a:t>
            </a:r>
            <a:r>
              <a:rPr lang="de-DE" sz="2000" err="1">
                <a:cs typeface="Arial" panose="020B0604020202020204"/>
              </a:rPr>
              <a:t>interpersonal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maupun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sistemik</a:t>
            </a:r>
            <a:r>
              <a:rPr lang="de-DE" sz="2000">
                <a:cs typeface="Arial" panose="020B0604020202020204"/>
              </a:rPr>
              <a:t>), </a:t>
            </a:r>
            <a:r>
              <a:rPr lang="de-DE" sz="2000" err="1">
                <a:cs typeface="Arial" panose="020B0604020202020204"/>
              </a:rPr>
              <a:t>akan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memotivasi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kita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untuk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i="1" err="1">
                <a:cs typeface="Arial" panose="020B0604020202020204"/>
                <a:hlinkClick r:id="rId3"/>
              </a:rPr>
              <a:t>dismantling</a:t>
            </a:r>
            <a:r>
              <a:rPr lang="de-DE" sz="2000" i="1">
                <a:cs typeface="Arial" panose="020B0604020202020204"/>
              </a:rPr>
              <a:t> the unfair </a:t>
            </a:r>
            <a:r>
              <a:rPr lang="de-DE" sz="2000" i="1" err="1">
                <a:cs typeface="Arial" panose="020B0604020202020204"/>
              </a:rPr>
              <a:t>system</a:t>
            </a:r>
            <a:r>
              <a:rPr lang="de-DE" sz="200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2000">
                <a:cs typeface="Arial" panose="020B0604020202020204"/>
              </a:rPr>
              <a:t>Bagaimana memulainya? Mulai dengan </a:t>
            </a:r>
            <a:r>
              <a:rPr lang="de-DE" sz="2000" b="1">
                <a:cs typeface="Arial" panose="020B0604020202020204"/>
              </a:rPr>
              <a:t>jalin persahabatan</a:t>
            </a:r>
            <a:r>
              <a:rPr lang="de-DE" sz="2000">
                <a:cs typeface="Arial" panose="020B0604020202020204"/>
              </a:rPr>
              <a:t> (</a:t>
            </a:r>
            <a:r>
              <a:rPr lang="de-DE" sz="2000" i="1">
                <a:cs typeface="Arial" panose="020B0604020202020204"/>
              </a:rPr>
              <a:t>contact hypothesis</a:t>
            </a:r>
            <a:r>
              <a:rPr lang="de-DE" sz="2000">
                <a:cs typeface="Arial" panose="020B0604020202020204"/>
              </a:rPr>
              <a:t> – </a:t>
            </a:r>
            <a:r>
              <a:rPr lang="de-DE" sz="2000">
                <a:cs typeface="Arial" panose="020B0604020202020204"/>
                <a:hlinkClick r:id="rId4"/>
              </a:rPr>
              <a:t>Zhou, et al. 2018</a:t>
            </a:r>
            <a:r>
              <a:rPr lang="de-DE" sz="2000">
                <a:cs typeface="Arial" panose="020B0604020202020204"/>
              </a:rPr>
              <a:t>).</a:t>
            </a:r>
          </a:p>
          <a:p>
            <a:pPr marL="203835" indent="-203835"/>
            <a:r>
              <a:rPr lang="de-DE" sz="2000" b="1" err="1">
                <a:cs typeface="Arial" panose="020B0604020202020204"/>
              </a:rPr>
              <a:t>Dengarkan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dan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beri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korban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b="1" err="1">
                <a:cs typeface="Arial" panose="020B0604020202020204"/>
              </a:rPr>
              <a:t>haknya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untuk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bersuara</a:t>
            </a:r>
            <a:r>
              <a:rPr lang="de-DE" sz="2000">
                <a:cs typeface="Arial" panose="020B0604020202020204"/>
              </a:rPr>
              <a:t>, </a:t>
            </a:r>
            <a:r>
              <a:rPr lang="de-DE" sz="2000" err="1">
                <a:cs typeface="Arial" panose="020B0604020202020204"/>
              </a:rPr>
              <a:t>setidaknya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untuk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menarasikan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pengalaman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ketidakadilan</a:t>
            </a:r>
            <a:r>
              <a:rPr lang="de-DE" sz="2000">
                <a:cs typeface="Arial" panose="020B0604020202020204"/>
              </a:rPr>
              <a:t> yang </a:t>
            </a:r>
            <a:r>
              <a:rPr lang="de-DE" sz="2000" err="1">
                <a:cs typeface="Arial" panose="020B0604020202020204"/>
              </a:rPr>
              <a:t>mereka</a:t>
            </a:r>
            <a:r>
              <a:rPr lang="de-DE" sz="2000">
                <a:cs typeface="Arial" panose="020B0604020202020204"/>
              </a:rPr>
              <a:t> </a:t>
            </a:r>
            <a:r>
              <a:rPr lang="de-DE" sz="2000" err="1">
                <a:cs typeface="Arial" panose="020B0604020202020204"/>
              </a:rPr>
              <a:t>hadapi</a:t>
            </a:r>
            <a:r>
              <a:rPr lang="de-DE" sz="2000">
                <a:cs typeface="Arial" panose="020B0604020202020204"/>
              </a:rPr>
              <a:t>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43A7714-0E2B-3937-7877-11120B660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600" y="0"/>
            <a:ext cx="558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23</a:t>
            </a:fld>
            <a:endParaRPr lang="de-DE"/>
          </a:p>
        </p:txBody>
      </p:sp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BECEE8-A37E-BA87-8E75-48279758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43" y="589546"/>
            <a:ext cx="6841958" cy="5131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71ACA3-42AF-471F-3A08-08AE6621BB85}"/>
              </a:ext>
            </a:extLst>
          </p:cNvPr>
          <p:cNvSpPr txBox="1"/>
          <p:nvPr/>
        </p:nvSpPr>
        <p:spPr>
          <a:xfrm>
            <a:off x="3433012" y="6026663"/>
            <a:ext cx="549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Sudahkah kita adil, sejak dalam pikiran?</a:t>
            </a:r>
          </a:p>
        </p:txBody>
      </p:sp>
    </p:spTree>
    <p:extLst>
      <p:ext uri="{BB962C8B-B14F-4D97-AF65-F5344CB8AC3E}">
        <p14:creationId xmlns:p14="http://schemas.microsoft.com/office/powerpoint/2010/main" val="1618728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F98E7FC-1EB9-4441-A011-A0827B9AB0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1752" y="4690872"/>
            <a:ext cx="4654561" cy="1778622"/>
          </a:xfrm>
        </p:spPr>
        <p:txBody>
          <a:bodyPr anchor="b">
            <a:normAutofit/>
          </a:bodyPr>
          <a:lstStyle/>
          <a:p>
            <a:r>
              <a:rPr lang="en-US"/>
              <a:t>Rizqy Amelia Zein</a:t>
            </a:r>
          </a:p>
          <a:p>
            <a:r>
              <a:rPr lang="en-US"/>
              <a:t>Ludwig-Maximilians-Universität, München </a:t>
            </a:r>
          </a:p>
          <a:p>
            <a:r>
              <a:rPr lang="en-US" err="1"/>
              <a:t>Universitas</a:t>
            </a:r>
            <a:r>
              <a:rPr lang="en-US"/>
              <a:t> </a:t>
            </a:r>
            <a:r>
              <a:rPr lang="en-US" err="1"/>
              <a:t>Airlangga</a:t>
            </a:r>
            <a:r>
              <a:rPr lang="en-US"/>
              <a:t>, Surabaya</a:t>
            </a:r>
          </a:p>
          <a:p>
            <a:r>
              <a:rPr lang="en-US">
                <a:hlinkClick r:id="rId2"/>
              </a:rPr>
              <a:t>Amelia.Zein@psy.lmu.de</a:t>
            </a:r>
            <a:r>
              <a:rPr lang="en-US"/>
              <a:t> / </a:t>
            </a:r>
            <a:r>
              <a:rPr lang="en-US">
                <a:hlinkClick r:id="rId3"/>
              </a:rPr>
              <a:t>amelia.zein@psikologi.unair.ac.id</a:t>
            </a:r>
            <a:endParaRPr lang="en-US"/>
          </a:p>
          <a:p>
            <a:endParaRPr lang="en-US"/>
          </a:p>
          <a:p>
            <a:r>
              <a:rPr lang="en-US">
                <a:hlinkClick r:id="rId4"/>
              </a:rPr>
              <a:t>https://rameliaz.github.io</a:t>
            </a:r>
            <a:r>
              <a:rPr lang="en-US"/>
              <a:t>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06AD5B8-87B6-6FCC-4F5C-4EEE4BB5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89713"/>
            <a:ext cx="4513400" cy="1463042"/>
          </a:xfrm>
        </p:spPr>
        <p:txBody>
          <a:bodyPr/>
          <a:lstStyle/>
          <a:p>
            <a:r>
              <a:rPr lang="en-US" sz="2400"/>
              <a:t>Proses </a:t>
            </a:r>
            <a:r>
              <a:rPr lang="en-US" sz="2400" err="1"/>
              <a:t>Psikologis</a:t>
            </a:r>
            <a:r>
              <a:rPr lang="en-US" sz="2400"/>
              <a:t> </a:t>
            </a:r>
            <a:r>
              <a:rPr lang="en-US" sz="2400" err="1"/>
              <a:t>dalam</a:t>
            </a:r>
            <a:r>
              <a:rPr lang="en-US" sz="2400"/>
              <a:t> </a:t>
            </a:r>
            <a:r>
              <a:rPr lang="en-US" sz="2400" err="1"/>
              <a:t>Pengalaman</a:t>
            </a:r>
            <a:r>
              <a:rPr lang="en-US" sz="2400"/>
              <a:t> </a:t>
            </a:r>
            <a:r>
              <a:rPr lang="en-US" sz="2400" err="1"/>
              <a:t>Ketidakadilan</a:t>
            </a:r>
            <a:r>
              <a:rPr lang="en-US" sz="2400"/>
              <a:t> </a:t>
            </a:r>
            <a:r>
              <a:rPr lang="en-US" sz="2400" err="1"/>
              <a:t>Sosial</a:t>
            </a:r>
            <a:endParaRPr lang="en-US" sz="14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AC8324-3E3A-3A49-EFB2-9E923647E4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0" y="440471"/>
            <a:ext cx="7720013" cy="806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8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934A-E4C1-4960-9459-5CCE7A55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 </a:t>
            </a:r>
            <a:r>
              <a:rPr lang="de-DE" err="1"/>
              <a:t>Pengantar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033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Keadilan sosial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6845049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1800">
                <a:cs typeface="Arial" panose="020B0604020202020204"/>
              </a:rPr>
              <a:t>...</a:t>
            </a:r>
            <a:r>
              <a:rPr lang="de-DE" sz="1800" err="1">
                <a:cs typeface="Arial" panose="020B0604020202020204"/>
              </a:rPr>
              <a:t>meliputi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akses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distribusi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i="1" err="1">
                <a:cs typeface="Arial" panose="020B0604020202020204"/>
              </a:rPr>
              <a:t>kekayaan</a:t>
            </a:r>
            <a:r>
              <a:rPr lang="de-DE" sz="1800">
                <a:cs typeface="Arial" panose="020B0604020202020204"/>
              </a:rPr>
              <a:t>, </a:t>
            </a:r>
            <a:r>
              <a:rPr lang="de-DE" sz="1800" i="1" err="1">
                <a:cs typeface="Arial" panose="020B0604020202020204"/>
              </a:rPr>
              <a:t>privilese</a:t>
            </a:r>
            <a:r>
              <a:rPr lang="de-DE" sz="1800" i="1">
                <a:cs typeface="Arial" panose="020B0604020202020204"/>
              </a:rPr>
              <a:t> </a:t>
            </a:r>
            <a:r>
              <a:rPr lang="de-DE" sz="1800">
                <a:cs typeface="Arial" panose="020B0604020202020204"/>
              </a:rPr>
              <a:t>(</a:t>
            </a:r>
            <a:r>
              <a:rPr lang="de-DE" sz="1800" err="1">
                <a:cs typeface="Arial" panose="020B0604020202020204"/>
              </a:rPr>
              <a:t>keistimewaan</a:t>
            </a:r>
            <a:r>
              <a:rPr lang="de-DE" sz="1800">
                <a:cs typeface="Arial" panose="020B0604020202020204"/>
              </a:rPr>
              <a:t>/</a:t>
            </a:r>
            <a:r>
              <a:rPr lang="de-DE" sz="1800" err="1">
                <a:cs typeface="Arial" panose="020B0604020202020204"/>
              </a:rPr>
              <a:t>kemudahan</a:t>
            </a:r>
            <a:r>
              <a:rPr lang="de-DE" sz="1800">
                <a:cs typeface="Arial" panose="020B0604020202020204"/>
              </a:rPr>
              <a:t>), </a:t>
            </a:r>
            <a:r>
              <a:rPr lang="de-DE" sz="1800" err="1">
                <a:cs typeface="Arial" panose="020B0604020202020204"/>
              </a:rPr>
              <a:t>dan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kesempatan</a:t>
            </a:r>
            <a:r>
              <a:rPr lang="de-DE" sz="1800">
                <a:cs typeface="Arial" panose="020B0604020202020204"/>
              </a:rPr>
              <a:t> di </a:t>
            </a:r>
            <a:r>
              <a:rPr lang="de-DE" sz="1800" err="1">
                <a:cs typeface="Arial" panose="020B0604020202020204"/>
              </a:rPr>
              <a:t>suatu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masyarakat</a:t>
            </a:r>
            <a:r>
              <a:rPr lang="de-DE" sz="180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1800" err="1">
                <a:cs typeface="Arial" panose="020B0604020202020204"/>
              </a:rPr>
              <a:t>Persepsi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soal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keadilan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sosial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dipengaruhi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oleh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konstruksi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budaya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setempat</a:t>
            </a:r>
            <a:r>
              <a:rPr lang="de-DE" sz="1800">
                <a:cs typeface="Arial" panose="020B0604020202020204"/>
              </a:rPr>
              <a:t>, </a:t>
            </a:r>
            <a:r>
              <a:rPr lang="de-DE" sz="1800" err="1">
                <a:cs typeface="Arial" panose="020B0604020202020204"/>
              </a:rPr>
              <a:t>meskipun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cenderung</a:t>
            </a:r>
            <a:r>
              <a:rPr lang="de-DE" sz="1800">
                <a:cs typeface="Arial" panose="020B0604020202020204"/>
              </a:rPr>
              <a:t> universal.</a:t>
            </a:r>
          </a:p>
          <a:p>
            <a:pPr marL="611613" lvl="1" indent="-203835"/>
            <a:r>
              <a:rPr lang="de-DE" sz="1443">
                <a:cs typeface="Arial" panose="020B0604020202020204"/>
              </a:rPr>
              <a:t>i.e. </a:t>
            </a:r>
            <a:r>
              <a:rPr lang="de-DE" sz="1443" err="1">
                <a:cs typeface="Arial" panose="020B0604020202020204"/>
              </a:rPr>
              <a:t>Baik</a:t>
            </a:r>
            <a:r>
              <a:rPr lang="de-DE" sz="1443">
                <a:cs typeface="Arial" panose="020B0604020202020204"/>
              </a:rPr>
              <a:t> di </a:t>
            </a:r>
            <a:r>
              <a:rPr lang="de-DE" sz="1443" err="1">
                <a:cs typeface="Arial" panose="020B0604020202020204"/>
              </a:rPr>
              <a:t>belahan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bumi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utara</a:t>
            </a:r>
            <a:r>
              <a:rPr lang="de-DE" sz="1443">
                <a:cs typeface="Arial" panose="020B0604020202020204"/>
              </a:rPr>
              <a:t> (</a:t>
            </a:r>
            <a:r>
              <a:rPr lang="de-DE" sz="1443" i="1">
                <a:cs typeface="Arial" panose="020B0604020202020204"/>
              </a:rPr>
              <a:t>global north</a:t>
            </a:r>
            <a:r>
              <a:rPr lang="de-DE" sz="1443">
                <a:cs typeface="Arial" panose="020B0604020202020204"/>
              </a:rPr>
              <a:t>), </a:t>
            </a:r>
            <a:r>
              <a:rPr lang="de-DE" sz="1443" err="1">
                <a:cs typeface="Arial" panose="020B0604020202020204"/>
              </a:rPr>
              <a:t>maupun</a:t>
            </a:r>
            <a:r>
              <a:rPr lang="de-DE" sz="1443">
                <a:cs typeface="Arial" panose="020B0604020202020204"/>
              </a:rPr>
              <a:t> di </a:t>
            </a:r>
            <a:r>
              <a:rPr lang="de-DE" sz="1443" err="1">
                <a:cs typeface="Arial" panose="020B0604020202020204"/>
              </a:rPr>
              <a:t>selatan</a:t>
            </a:r>
            <a:r>
              <a:rPr lang="de-DE" sz="1443">
                <a:cs typeface="Arial" panose="020B0604020202020204"/>
              </a:rPr>
              <a:t> (</a:t>
            </a:r>
            <a:r>
              <a:rPr lang="de-DE" sz="1443" i="1">
                <a:cs typeface="Arial" panose="020B0604020202020204"/>
              </a:rPr>
              <a:t>global south</a:t>
            </a:r>
            <a:r>
              <a:rPr lang="de-DE" sz="1443">
                <a:cs typeface="Arial" panose="020B0604020202020204"/>
              </a:rPr>
              <a:t>), </a:t>
            </a:r>
            <a:r>
              <a:rPr lang="de-DE" sz="1443" err="1">
                <a:cs typeface="Arial" panose="020B0604020202020204"/>
              </a:rPr>
              <a:t>keadilan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sosial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merupakan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kombinasi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set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aturan</a:t>
            </a:r>
            <a:r>
              <a:rPr lang="de-DE" sz="1443">
                <a:cs typeface="Arial" panose="020B0604020202020204"/>
              </a:rPr>
              <a:t> yang </a:t>
            </a:r>
            <a:r>
              <a:rPr lang="de-DE" sz="1443" err="1">
                <a:cs typeface="Arial" panose="020B0604020202020204"/>
              </a:rPr>
              <a:t>mendefinisikan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tanggung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jawab</a:t>
            </a:r>
            <a:r>
              <a:rPr lang="de-DE" sz="1443" b="1">
                <a:cs typeface="Arial" panose="020B0604020202020204"/>
              </a:rPr>
              <a:t> </a:t>
            </a:r>
            <a:r>
              <a:rPr lang="de-DE" sz="1443" b="1" err="1">
                <a:cs typeface="Arial" panose="020B0604020202020204"/>
              </a:rPr>
              <a:t>individu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dalam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memenuhi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peran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sosialnya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serta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b="1">
                <a:cs typeface="Arial" panose="020B0604020202020204"/>
              </a:rPr>
              <a:t>hak-hak </a:t>
            </a:r>
            <a:r>
              <a:rPr lang="de-DE" sz="1443" b="1" err="1">
                <a:cs typeface="Arial" panose="020B0604020202020204"/>
              </a:rPr>
              <a:t>individu</a:t>
            </a:r>
            <a:r>
              <a:rPr lang="de-DE" sz="1443">
                <a:cs typeface="Arial" panose="020B0604020202020204"/>
              </a:rPr>
              <a:t> yang </a:t>
            </a:r>
            <a:r>
              <a:rPr lang="de-DE" sz="1443" err="1">
                <a:cs typeface="Arial" panose="020B0604020202020204"/>
              </a:rPr>
              <a:t>harus</a:t>
            </a:r>
            <a:r>
              <a:rPr lang="de-DE" sz="1443">
                <a:cs typeface="Arial" panose="020B0604020202020204"/>
              </a:rPr>
              <a:t> </a:t>
            </a:r>
            <a:r>
              <a:rPr lang="de-DE" sz="1443" err="1">
                <a:cs typeface="Arial" panose="020B0604020202020204"/>
              </a:rPr>
              <a:t>dipenuhi</a:t>
            </a:r>
            <a:r>
              <a:rPr lang="de-DE" sz="1443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1800">
                <a:cs typeface="Arial" panose="020B0604020202020204"/>
              </a:rPr>
              <a:t>...</a:t>
            </a:r>
            <a:r>
              <a:rPr lang="de-DE" sz="1800" err="1">
                <a:cs typeface="Arial" panose="020B0604020202020204"/>
              </a:rPr>
              <a:t>melekat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pada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relasi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dua</a:t>
            </a:r>
            <a:r>
              <a:rPr lang="de-DE" sz="1800" b="1">
                <a:cs typeface="Arial" panose="020B0604020202020204"/>
              </a:rPr>
              <a:t> </a:t>
            </a:r>
            <a:r>
              <a:rPr lang="de-DE" sz="1800" b="1" err="1">
                <a:cs typeface="Arial" panose="020B0604020202020204"/>
              </a:rPr>
              <a:t>arah</a:t>
            </a:r>
            <a:r>
              <a:rPr lang="de-DE" sz="1800">
                <a:cs typeface="Arial" panose="020B0604020202020204"/>
              </a:rPr>
              <a:t> (</a:t>
            </a:r>
            <a:r>
              <a:rPr lang="de-DE" sz="1800" i="1" err="1">
                <a:cs typeface="Arial" panose="020B0604020202020204"/>
              </a:rPr>
              <a:t>reciprocal</a:t>
            </a:r>
            <a:r>
              <a:rPr lang="de-DE" sz="1800">
                <a:cs typeface="Arial" panose="020B0604020202020204"/>
              </a:rPr>
              <a:t>), </a:t>
            </a:r>
            <a:r>
              <a:rPr lang="de-DE" sz="1800" err="1">
                <a:cs typeface="Arial" panose="020B0604020202020204"/>
              </a:rPr>
              <a:t>antara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i="1" err="1">
                <a:cs typeface="Arial" panose="020B0604020202020204"/>
              </a:rPr>
              <a:t>agent</a:t>
            </a:r>
            <a:r>
              <a:rPr lang="de-DE" sz="1800" i="1">
                <a:cs typeface="Arial" panose="020B0604020202020204"/>
              </a:rPr>
              <a:t> </a:t>
            </a:r>
            <a:r>
              <a:rPr lang="de-DE" sz="1800">
                <a:cs typeface="Arial" panose="020B0604020202020204"/>
              </a:rPr>
              <a:t>(</a:t>
            </a:r>
            <a:r>
              <a:rPr lang="de-DE" sz="1800" err="1">
                <a:cs typeface="Arial" panose="020B0604020202020204"/>
              </a:rPr>
              <a:t>individu</a:t>
            </a:r>
            <a:r>
              <a:rPr lang="de-DE" sz="1800">
                <a:cs typeface="Arial" panose="020B0604020202020204"/>
              </a:rPr>
              <a:t>) </a:t>
            </a:r>
            <a:r>
              <a:rPr lang="de-DE" sz="1800" err="1">
                <a:cs typeface="Arial" panose="020B0604020202020204"/>
              </a:rPr>
              <a:t>dengan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kelompok</a:t>
            </a:r>
            <a:r>
              <a:rPr lang="de-DE" sz="1800">
                <a:cs typeface="Arial" panose="020B0604020202020204"/>
              </a:rPr>
              <a:t>/</a:t>
            </a:r>
            <a:r>
              <a:rPr lang="de-DE" sz="1800" err="1">
                <a:cs typeface="Arial" panose="020B0604020202020204"/>
              </a:rPr>
              <a:t>masyarakat</a:t>
            </a:r>
            <a:r>
              <a:rPr lang="de-DE" sz="1800">
                <a:cs typeface="Arial" panose="020B0604020202020204"/>
              </a:rPr>
              <a:t> (</a:t>
            </a:r>
            <a:r>
              <a:rPr lang="de-DE" sz="1800" err="1">
                <a:cs typeface="Arial" panose="020B0604020202020204"/>
              </a:rPr>
              <a:t>mikro</a:t>
            </a:r>
            <a:r>
              <a:rPr lang="de-DE" sz="1800">
                <a:cs typeface="Arial" panose="020B0604020202020204"/>
              </a:rPr>
              <a:t>, </a:t>
            </a:r>
            <a:r>
              <a:rPr lang="de-DE" sz="1800" err="1">
                <a:cs typeface="Arial" panose="020B0604020202020204"/>
              </a:rPr>
              <a:t>meso</a:t>
            </a:r>
            <a:r>
              <a:rPr lang="de-DE" sz="1800">
                <a:cs typeface="Arial" panose="020B0604020202020204"/>
              </a:rPr>
              <a:t>, </a:t>
            </a:r>
            <a:r>
              <a:rPr lang="de-DE" sz="1800" err="1">
                <a:cs typeface="Arial" panose="020B0604020202020204"/>
              </a:rPr>
              <a:t>ekso</a:t>
            </a:r>
            <a:r>
              <a:rPr lang="de-DE" sz="1800">
                <a:cs typeface="Arial" panose="020B0604020202020204"/>
              </a:rPr>
              <a:t>, </a:t>
            </a:r>
            <a:r>
              <a:rPr lang="de-DE" sz="1800" err="1">
                <a:cs typeface="Arial" panose="020B0604020202020204"/>
              </a:rPr>
              <a:t>sampai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makrosistem</a:t>
            </a:r>
            <a:r>
              <a:rPr lang="de-DE" sz="1800">
                <a:cs typeface="Arial" panose="020B0604020202020204"/>
              </a:rPr>
              <a:t>).</a:t>
            </a:r>
          </a:p>
          <a:p>
            <a:pPr marL="203835" indent="-203835"/>
            <a:r>
              <a:rPr lang="de-DE" sz="1800" err="1">
                <a:cs typeface="Arial" panose="020B0604020202020204"/>
              </a:rPr>
              <a:t>Keadilan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sosial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merupakan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prinsip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moral</a:t>
            </a:r>
            <a:r>
              <a:rPr lang="de-DE" sz="1800">
                <a:cs typeface="Arial" panose="020B0604020202020204"/>
              </a:rPr>
              <a:t> yang </a:t>
            </a:r>
            <a:r>
              <a:rPr lang="de-DE" sz="1400" i="1">
                <a:cs typeface="Arial" panose="020B0604020202020204"/>
              </a:rPr>
              <a:t>„</a:t>
            </a:r>
            <a:r>
              <a:rPr lang="de-DE" sz="1400" i="1" err="1">
                <a:cs typeface="Arial" panose="020B0604020202020204"/>
              </a:rPr>
              <a:t>secara</a:t>
            </a:r>
            <a:r>
              <a:rPr lang="de-DE" sz="1400" i="1">
                <a:cs typeface="Arial" panose="020B0604020202020204"/>
              </a:rPr>
              <a:t> normatif“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menjadi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norma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hukum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kebijakan</a:t>
            </a:r>
            <a:r>
              <a:rPr lang="de-DE" sz="1800">
                <a:cs typeface="Arial" panose="020B0604020202020204"/>
              </a:rPr>
              <a:t> di Indonesia.</a:t>
            </a:r>
          </a:p>
          <a:p>
            <a:pPr marL="203835" indent="-203835"/>
            <a:r>
              <a:rPr lang="de-DE" sz="1800">
                <a:cs typeface="Arial" panose="020B0604020202020204"/>
              </a:rPr>
              <a:t>...</a:t>
            </a:r>
            <a:r>
              <a:rPr lang="de-DE" sz="1800" err="1">
                <a:cs typeface="Arial" panose="020B0604020202020204"/>
              </a:rPr>
              <a:t>sehingga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banyak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produk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hukum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kebijakan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dikonstruksi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dilaksanakan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dengan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prinsip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keadilan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sosial</a:t>
            </a:r>
            <a:r>
              <a:rPr lang="de-DE" sz="180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1800" err="1">
                <a:cs typeface="Arial" panose="020B0604020202020204"/>
              </a:rPr>
              <a:t>Bagaimana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bentuk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keadilan</a:t>
            </a:r>
            <a:r>
              <a:rPr lang="de-DE" sz="1800">
                <a:cs typeface="Arial" panose="020B0604020202020204"/>
              </a:rPr>
              <a:t> </a:t>
            </a:r>
            <a:r>
              <a:rPr lang="de-DE" sz="1800" err="1">
                <a:cs typeface="Arial" panose="020B0604020202020204"/>
              </a:rPr>
              <a:t>sosial</a:t>
            </a:r>
            <a:r>
              <a:rPr lang="de-DE" sz="1800">
                <a:cs typeface="Arial" panose="020B0604020202020204"/>
              </a:rPr>
              <a:t> yang </a:t>
            </a:r>
            <a:r>
              <a:rPr lang="de-DE" sz="1800" err="1">
                <a:cs typeface="Arial" panose="020B0604020202020204"/>
              </a:rPr>
              <a:t>terjadi</a:t>
            </a:r>
            <a:r>
              <a:rPr lang="de-DE" sz="1800">
                <a:cs typeface="Arial" panose="020B0604020202020204"/>
              </a:rPr>
              <a:t> di level </a:t>
            </a:r>
            <a:r>
              <a:rPr lang="de-DE" sz="1800" err="1">
                <a:cs typeface="Arial" panose="020B0604020202020204"/>
              </a:rPr>
              <a:t>interpersonal</a:t>
            </a:r>
            <a:r>
              <a:rPr lang="de-DE" sz="1800">
                <a:cs typeface="Arial" panose="020B0604020202020204"/>
              </a:rPr>
              <a:t>?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BBFC31E-D119-0A30-A91D-C3BD0E668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694" y="1276281"/>
            <a:ext cx="4239906" cy="53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2" y="372067"/>
            <a:ext cx="9568595" cy="1049985"/>
          </a:xfrm>
        </p:spPr>
        <p:txBody>
          <a:bodyPr/>
          <a:lstStyle/>
          <a:p>
            <a:r>
              <a:rPr lang="de-DE"/>
              <a:t>Equity vs. Equality vs. Justice vs. Inclusion</a:t>
            </a:r>
          </a:p>
        </p:txBody>
      </p:sp>
      <p:pic>
        <p:nvPicPr>
          <p:cNvPr id="10" name="Content Placeholder 9" descr="Calendar&#10;&#10;Description automatically generated with low confidence">
            <a:extLst>
              <a:ext uri="{FF2B5EF4-FFF2-40B4-BE49-F238E27FC236}">
                <a16:creationId xmlns:a16="http://schemas.microsoft.com/office/drawing/2014/main" id="{26578AED-9868-DB2B-D9EB-12FE11C8DEF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97525" y="1605380"/>
            <a:ext cx="8409789" cy="469713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2F0BEA-9376-F4F9-159F-9EB6B8891996}"/>
              </a:ext>
            </a:extLst>
          </p:cNvPr>
          <p:cNvSpPr txBox="1"/>
          <p:nvPr/>
        </p:nvSpPr>
        <p:spPr>
          <a:xfrm>
            <a:off x="10759293" y="6377107"/>
            <a:ext cx="98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Sumber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9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Berbagai pengalaman ketidakadilan (1)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90" y="1339933"/>
            <a:ext cx="6484100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1800" b="1">
                <a:cs typeface="Arial" panose="020B0604020202020204"/>
              </a:rPr>
              <a:t>Ketidakadilan sistemik/struktural</a:t>
            </a:r>
          </a:p>
          <a:p>
            <a:pPr marL="611613" lvl="1" indent="-203835"/>
            <a:r>
              <a:rPr lang="de-DE" sz="1443">
                <a:cs typeface="Arial" panose="020B0604020202020204"/>
              </a:rPr>
              <a:t>Sifatnya </a:t>
            </a:r>
            <a:r>
              <a:rPr lang="de-DE" sz="1443" b="1" i="1">
                <a:cs typeface="Arial" panose="020B0604020202020204"/>
              </a:rPr>
              <a:t>tidak disengaja</a:t>
            </a:r>
            <a:r>
              <a:rPr lang="de-DE" sz="1443">
                <a:cs typeface="Arial" panose="020B0604020202020204"/>
              </a:rPr>
              <a:t>, sering </a:t>
            </a:r>
            <a:r>
              <a:rPr lang="de-DE" sz="1443" b="1" i="1">
                <a:cs typeface="Arial" panose="020B0604020202020204"/>
              </a:rPr>
              <a:t>tidak disadari</a:t>
            </a:r>
            <a:r>
              <a:rPr lang="de-DE" sz="1443">
                <a:cs typeface="Arial" panose="020B0604020202020204"/>
              </a:rPr>
              <a:t>, sehingga </a:t>
            </a:r>
            <a:r>
              <a:rPr lang="de-DE" sz="1443" b="1" i="1">
                <a:cs typeface="Arial" panose="020B0604020202020204"/>
              </a:rPr>
              <a:t>sulit dikoreksi</a:t>
            </a:r>
            <a:r>
              <a:rPr lang="de-DE" sz="1443">
                <a:cs typeface="Arial" panose="020B0604020202020204"/>
              </a:rPr>
              <a:t>.</a:t>
            </a:r>
          </a:p>
          <a:p>
            <a:pPr marL="611613" lvl="1" indent="-203835"/>
            <a:r>
              <a:rPr lang="de-DE" sz="1443">
                <a:cs typeface="Arial" panose="020B0604020202020204"/>
              </a:rPr>
              <a:t>Hanya bisa dikoreksi dengan </a:t>
            </a:r>
            <a:r>
              <a:rPr lang="de-DE" sz="1443" b="1">
                <a:cs typeface="Arial" panose="020B0604020202020204"/>
              </a:rPr>
              <a:t>tindakan kolektif</a:t>
            </a:r>
            <a:r>
              <a:rPr lang="de-DE" sz="1443">
                <a:cs typeface="Arial" panose="020B0604020202020204"/>
              </a:rPr>
              <a:t>, peran individu cenderung kecil </a:t>
            </a:r>
            <a:r>
              <a:rPr lang="de-DE" sz="1443">
                <a:cs typeface="Arial" panose="020B0604020202020204"/>
                <a:sym typeface="Wingdings" panose="05000000000000000000" pitchFamily="2" charset="2"/>
              </a:rPr>
              <a:t> menimbulkan perasaan tak berdaya.</a:t>
            </a:r>
            <a:endParaRPr lang="de-DE" sz="1443">
              <a:cs typeface="Arial" panose="020B0604020202020204"/>
            </a:endParaRPr>
          </a:p>
          <a:p>
            <a:pPr marL="611613" lvl="1" indent="-203835"/>
            <a:r>
              <a:rPr lang="de-DE" sz="1443">
                <a:cs typeface="Arial" panose="020B0604020202020204"/>
              </a:rPr>
              <a:t>Tidak mungkin terjadi karena inisiatif individual, perlu kekuatan politis, sosiologis, dan kultural yang luar biasa.</a:t>
            </a:r>
          </a:p>
          <a:p>
            <a:pPr marL="611613" lvl="1" indent="-203835"/>
            <a:r>
              <a:rPr lang="de-DE" sz="1443">
                <a:cs typeface="Arial" panose="020B0604020202020204"/>
              </a:rPr>
              <a:t>Menimbulkan perasaan </a:t>
            </a:r>
            <a:r>
              <a:rPr lang="de-DE" sz="1443" b="1" i="1">
                <a:cs typeface="Arial" panose="020B0604020202020204"/>
              </a:rPr>
              <a:t>entitlement</a:t>
            </a:r>
            <a:r>
              <a:rPr lang="de-DE" sz="1443" i="1">
                <a:cs typeface="Arial" panose="020B0604020202020204"/>
              </a:rPr>
              <a:t> </a:t>
            </a:r>
            <a:r>
              <a:rPr lang="de-DE" sz="1443">
                <a:cs typeface="Arial" panose="020B0604020202020204"/>
              </a:rPr>
              <a:t>(privilese sosial) pada individu.</a:t>
            </a:r>
          </a:p>
          <a:p>
            <a:pPr marL="203835" indent="-203835"/>
            <a:r>
              <a:rPr lang="de-DE" sz="1800" b="1">
                <a:cs typeface="Arial" panose="020B0604020202020204"/>
              </a:rPr>
              <a:t>Prasangka</a:t>
            </a:r>
          </a:p>
          <a:p>
            <a:pPr marL="611613" lvl="1" indent="-203835"/>
            <a:r>
              <a:rPr lang="de-DE" sz="1443" b="1">
                <a:cs typeface="Arial" panose="020B0604020202020204"/>
              </a:rPr>
              <a:t>Sikap/penilaian</a:t>
            </a:r>
            <a:r>
              <a:rPr lang="de-DE" sz="1443">
                <a:cs typeface="Arial" panose="020B0604020202020204"/>
              </a:rPr>
              <a:t> (</a:t>
            </a:r>
            <a:r>
              <a:rPr lang="de-DE" sz="1443" i="1">
                <a:cs typeface="Arial" panose="020B0604020202020204"/>
              </a:rPr>
              <a:t>beliefs</a:t>
            </a:r>
            <a:r>
              <a:rPr lang="de-DE" sz="1443">
                <a:cs typeface="Arial" panose="020B0604020202020204"/>
              </a:rPr>
              <a:t>) dan </a:t>
            </a:r>
            <a:r>
              <a:rPr lang="de-DE" sz="1443" b="1">
                <a:cs typeface="Arial" panose="020B0604020202020204"/>
              </a:rPr>
              <a:t>perasaan/emosi </a:t>
            </a:r>
            <a:r>
              <a:rPr lang="de-DE" sz="1443">
                <a:cs typeface="Arial" panose="020B0604020202020204"/>
              </a:rPr>
              <a:t>(</a:t>
            </a:r>
            <a:r>
              <a:rPr lang="de-DE" sz="1443" i="1">
                <a:cs typeface="Arial" panose="020B0604020202020204"/>
              </a:rPr>
              <a:t>affective</a:t>
            </a:r>
            <a:r>
              <a:rPr lang="de-DE" sz="1443">
                <a:cs typeface="Arial" panose="020B0604020202020204"/>
              </a:rPr>
              <a:t>) negatif yang muncul ketika membentuk kesan (impresi) atas orang lain...</a:t>
            </a:r>
          </a:p>
          <a:p>
            <a:pPr marL="611613" lvl="1" indent="-203835"/>
            <a:r>
              <a:rPr lang="de-DE" sz="1443">
                <a:cs typeface="Arial" panose="020B0604020202020204"/>
              </a:rPr>
              <a:t>...karena orang tersebut merupakan </a:t>
            </a:r>
            <a:r>
              <a:rPr lang="de-DE" sz="1443" b="1">
                <a:cs typeface="Arial" panose="020B0604020202020204"/>
              </a:rPr>
              <a:t>anggota suatu kelompok sosial tertentu</a:t>
            </a:r>
            <a:r>
              <a:rPr lang="de-DE" sz="1443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1800" b="1">
                <a:cs typeface="Arial" panose="020B0604020202020204"/>
              </a:rPr>
              <a:t>Diskriminasi</a:t>
            </a:r>
          </a:p>
          <a:p>
            <a:pPr marL="611613" lvl="1" indent="-203835"/>
            <a:r>
              <a:rPr lang="de-DE" sz="1443">
                <a:cs typeface="Arial" panose="020B0604020202020204"/>
              </a:rPr>
              <a:t>Tindakan/perilaku yang </a:t>
            </a:r>
            <a:r>
              <a:rPr lang="de-DE" sz="1443" b="1">
                <a:cs typeface="Arial" panose="020B0604020202020204"/>
              </a:rPr>
              <a:t>membedakan perlakuan</a:t>
            </a:r>
            <a:r>
              <a:rPr lang="de-DE" sz="1443">
                <a:cs typeface="Arial" panose="020B0604020202020204"/>
              </a:rPr>
              <a:t> antara satu orang dengan yang lain </a:t>
            </a:r>
            <a:r>
              <a:rPr lang="de-DE" sz="1443" b="1">
                <a:cs typeface="Arial" panose="020B0604020202020204"/>
              </a:rPr>
              <a:t>atas dasar prasangka</a:t>
            </a:r>
            <a:r>
              <a:rPr lang="de-DE" sz="1443">
                <a:cs typeface="Arial" panose="020B0604020202020204"/>
              </a:rPr>
              <a:t> yang diyakini melekat pada kelompok sosial tertentu.</a:t>
            </a:r>
          </a:p>
          <a:p>
            <a:pPr marL="203835" indent="-203835"/>
            <a:r>
              <a:rPr lang="de-DE" sz="1800">
                <a:cs typeface="Arial" panose="020B0604020202020204"/>
              </a:rPr>
              <a:t>Meskipun „...</a:t>
            </a:r>
            <a:r>
              <a:rPr lang="de-DE" sz="1800" i="1">
                <a:cs typeface="Arial" panose="020B0604020202020204"/>
              </a:rPr>
              <a:t>seorang terpelajar harus sudah berbuat adil sejak dalam pikiran, apalagi perbuatan</a:t>
            </a:r>
            <a:r>
              <a:rPr lang="de-DE" sz="1800">
                <a:cs typeface="Arial" panose="020B0604020202020204"/>
              </a:rPr>
              <a:t>“ (Toer, 1975), apakah seorang yang terdidik </a:t>
            </a:r>
            <a:r>
              <a:rPr lang="de-DE" sz="1800" b="1" i="1">
                <a:cs typeface="Arial" panose="020B0604020202020204"/>
              </a:rPr>
              <a:t>benar-benar bebas </a:t>
            </a:r>
            <a:r>
              <a:rPr lang="de-DE" sz="1800">
                <a:cs typeface="Arial" panose="020B0604020202020204"/>
              </a:rPr>
              <a:t>dari prasangka dan melakukan tindakan diskriminatif?</a:t>
            </a:r>
          </a:p>
          <a:p>
            <a:pPr marL="203835" indent="-203835"/>
            <a:endParaRPr lang="de-DE" sz="1800">
              <a:cs typeface="Arial" panose="020B0604020202020204"/>
            </a:endParaRPr>
          </a:p>
          <a:p>
            <a:pPr marL="203835" indent="-203835"/>
            <a:endParaRPr lang="de-DE" sz="1800">
              <a:cs typeface="Arial" panose="020B0604020202020204"/>
            </a:endParaRPr>
          </a:p>
          <a:p>
            <a:pPr marL="203835" indent="-203835"/>
            <a:endParaRPr lang="de-DE" sz="1800">
              <a:cs typeface="Arial" panose="020B0604020202020204"/>
            </a:endParaRPr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972D8791-F4F9-D5BC-A8B9-D81104C0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90" y="1632586"/>
            <a:ext cx="5097227" cy="4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Berbagai pengalaman ketidakadilan (2)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6857079" cy="492918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de-DE" sz="1800" b="1" dirty="0" err="1">
                <a:cs typeface="Arial" panose="020B0604020202020204"/>
              </a:rPr>
              <a:t>Ketidakadilan</a:t>
            </a:r>
            <a:r>
              <a:rPr lang="de-DE" sz="1800" b="1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epistemik</a:t>
            </a:r>
            <a:r>
              <a:rPr lang="de-DE" sz="1800" b="1" dirty="0">
                <a:cs typeface="Arial" panose="020B0604020202020204"/>
              </a:rPr>
              <a:t> (</a:t>
            </a:r>
            <a:r>
              <a:rPr lang="de-DE" sz="1800" b="1" i="1" dirty="0" err="1">
                <a:cs typeface="Arial" panose="020B0604020202020204"/>
              </a:rPr>
              <a:t>epistemic</a:t>
            </a:r>
            <a:r>
              <a:rPr lang="de-DE" sz="1800" b="1" i="1" dirty="0">
                <a:cs typeface="Arial" panose="020B0604020202020204"/>
              </a:rPr>
              <a:t> </a:t>
            </a:r>
            <a:r>
              <a:rPr lang="de-DE" sz="1800" b="1" i="1" dirty="0" err="1">
                <a:cs typeface="Arial" panose="020B0604020202020204"/>
              </a:rPr>
              <a:t>injustice</a:t>
            </a:r>
            <a:r>
              <a:rPr lang="de-DE" sz="1800" b="1" dirty="0">
                <a:cs typeface="Arial" panose="020B0604020202020204"/>
              </a:rPr>
              <a:t>) (Fricker, 2007)</a:t>
            </a:r>
          </a:p>
          <a:p>
            <a:pPr marL="203835" indent="-203835"/>
            <a:r>
              <a:rPr lang="de-DE" sz="1800" dirty="0">
                <a:cs typeface="Arial" panose="020B0604020202020204"/>
              </a:rPr>
              <a:t>...</a:t>
            </a:r>
            <a:r>
              <a:rPr lang="de-DE" sz="1800" dirty="0" err="1">
                <a:cs typeface="Arial" panose="020B0604020202020204"/>
              </a:rPr>
              <a:t>adalah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ketidakadilan</a:t>
            </a:r>
            <a:r>
              <a:rPr lang="de-DE" sz="1800" dirty="0">
                <a:cs typeface="Arial" panose="020B0604020202020204"/>
              </a:rPr>
              <a:t> yang </a:t>
            </a:r>
            <a:r>
              <a:rPr lang="de-DE" sz="1800" dirty="0" err="1">
                <a:cs typeface="Arial" panose="020B0604020202020204"/>
              </a:rPr>
              <a:t>melekat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pada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pengetahuan</a:t>
            </a:r>
            <a:r>
              <a:rPr lang="de-DE" sz="1800" dirty="0">
                <a:cs typeface="Arial" panose="020B0604020202020204"/>
              </a:rPr>
              <a:t>, </a:t>
            </a:r>
            <a:r>
              <a:rPr lang="de-DE" sz="1800" b="1" dirty="0" err="1">
                <a:cs typeface="Arial" panose="020B0604020202020204"/>
              </a:rPr>
              <a:t>pemahaman</a:t>
            </a:r>
            <a:r>
              <a:rPr lang="de-DE" sz="1800" dirty="0">
                <a:cs typeface="Arial" panose="020B0604020202020204"/>
              </a:rPr>
              <a:t>, </a:t>
            </a:r>
            <a:r>
              <a:rPr lang="de-DE" sz="1800" dirty="0" err="1">
                <a:cs typeface="Arial" panose="020B0604020202020204"/>
              </a:rPr>
              <a:t>dan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partisipasi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seseorang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dalam</a:t>
            </a:r>
            <a:r>
              <a:rPr lang="de-DE" sz="1800" dirty="0">
                <a:cs typeface="Arial" panose="020B0604020202020204"/>
              </a:rPr>
              <a:t> „</a:t>
            </a:r>
            <a:r>
              <a:rPr lang="de-DE" sz="1800" dirty="0" err="1">
                <a:cs typeface="Arial" panose="020B0604020202020204"/>
              </a:rPr>
              <a:t>percakapan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dan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produksi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pengetahuan</a:t>
            </a:r>
            <a:r>
              <a:rPr lang="de-DE" sz="1800" dirty="0">
                <a:cs typeface="Arial" panose="020B0604020202020204"/>
              </a:rPr>
              <a:t>.“</a:t>
            </a:r>
          </a:p>
          <a:p>
            <a:pPr marL="203835" indent="-203835"/>
            <a:r>
              <a:rPr lang="de-DE" sz="1800" dirty="0">
                <a:cs typeface="Arial" panose="020B0604020202020204"/>
              </a:rPr>
              <a:t>...</a:t>
            </a:r>
            <a:r>
              <a:rPr lang="de-DE" sz="1800" dirty="0" err="1">
                <a:cs typeface="Arial" panose="020B0604020202020204"/>
              </a:rPr>
              <a:t>merupakan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tindakan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mengecualikan</a:t>
            </a:r>
            <a:r>
              <a:rPr lang="de-DE" sz="1800" dirty="0">
                <a:cs typeface="Arial" panose="020B0604020202020204"/>
              </a:rPr>
              <a:t> (</a:t>
            </a:r>
            <a:r>
              <a:rPr lang="de-DE" sz="1800" i="1" dirty="0" err="1">
                <a:cs typeface="Arial" panose="020B0604020202020204"/>
              </a:rPr>
              <a:t>exclusionary</a:t>
            </a:r>
            <a:r>
              <a:rPr lang="de-DE" sz="1800" dirty="0">
                <a:cs typeface="Arial" panose="020B0604020202020204"/>
              </a:rPr>
              <a:t>) </a:t>
            </a:r>
            <a:r>
              <a:rPr lang="de-DE" sz="1800" dirty="0" err="1">
                <a:cs typeface="Arial" panose="020B0604020202020204"/>
              </a:rPr>
              <a:t>dan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membungkam</a:t>
            </a:r>
            <a:r>
              <a:rPr lang="de-DE" sz="1800" dirty="0">
                <a:cs typeface="Arial" panose="020B0604020202020204"/>
              </a:rPr>
              <a:t> (</a:t>
            </a:r>
            <a:r>
              <a:rPr lang="de-DE" sz="1800" i="1" dirty="0" err="1">
                <a:cs typeface="Arial" panose="020B0604020202020204"/>
              </a:rPr>
              <a:t>silencing</a:t>
            </a:r>
            <a:r>
              <a:rPr lang="de-DE" sz="1800" dirty="0">
                <a:cs typeface="Arial" panose="020B0604020202020204"/>
              </a:rPr>
              <a:t>); yang </a:t>
            </a:r>
            <a:r>
              <a:rPr lang="de-DE" sz="1800" dirty="0" err="1">
                <a:cs typeface="Arial" panose="020B0604020202020204"/>
              </a:rPr>
              <a:t>secara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sistematis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mendistorsi</a:t>
            </a:r>
            <a:r>
              <a:rPr lang="de-DE" sz="1800" b="1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representasi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dan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nilai</a:t>
            </a:r>
            <a:r>
              <a:rPr lang="de-DE" sz="1800" b="1" dirty="0">
                <a:cs typeface="Arial" panose="020B0604020202020204"/>
              </a:rPr>
              <a:t> </a:t>
            </a:r>
            <a:r>
              <a:rPr lang="de-DE" sz="1800" b="1" dirty="0" err="1">
                <a:cs typeface="Arial" panose="020B0604020202020204"/>
              </a:rPr>
              <a:t>kontribusi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seseorang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dalam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suatu</a:t>
            </a:r>
            <a:r>
              <a:rPr lang="de-DE" sz="1800" dirty="0">
                <a:cs typeface="Arial" panose="020B0604020202020204"/>
              </a:rPr>
              <a:t> </a:t>
            </a:r>
            <a:r>
              <a:rPr lang="de-DE" sz="1800" dirty="0" err="1">
                <a:cs typeface="Arial" panose="020B0604020202020204"/>
              </a:rPr>
              <a:t>percakapan</a:t>
            </a:r>
            <a:r>
              <a:rPr lang="de-DE" sz="1800" dirty="0">
                <a:cs typeface="Arial" panose="020B0604020202020204"/>
              </a:rPr>
              <a:t>.</a:t>
            </a:r>
          </a:p>
          <a:p>
            <a:pPr marL="611613" lvl="1" indent="-203835"/>
            <a:r>
              <a:rPr lang="de-DE" sz="1443" dirty="0" err="1">
                <a:cs typeface="Arial" panose="020B0604020202020204"/>
              </a:rPr>
              <a:t>Akibatnya</a:t>
            </a:r>
            <a:r>
              <a:rPr lang="de-DE" sz="1443" dirty="0">
                <a:cs typeface="Arial" panose="020B0604020202020204"/>
              </a:rPr>
              <a:t>, </a:t>
            </a:r>
            <a:r>
              <a:rPr lang="de-DE" sz="1443" dirty="0" err="1">
                <a:cs typeface="Arial" panose="020B0604020202020204"/>
              </a:rPr>
              <a:t>korban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b="1" dirty="0" err="1">
                <a:cs typeface="Arial" panose="020B0604020202020204"/>
              </a:rPr>
              <a:t>diremehkan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status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atau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kedudukannya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dan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b="1" dirty="0" err="1">
                <a:cs typeface="Arial" panose="020B0604020202020204"/>
              </a:rPr>
              <a:t>diragukan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pengetahuan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dan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kompetensinya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tanpa</a:t>
            </a:r>
            <a:r>
              <a:rPr lang="de-DE" sz="1443" dirty="0">
                <a:cs typeface="Arial" panose="020B0604020202020204"/>
              </a:rPr>
              <a:t> </a:t>
            </a:r>
            <a:r>
              <a:rPr lang="de-DE" sz="1443" dirty="0" err="1">
                <a:cs typeface="Arial" panose="020B0604020202020204"/>
              </a:rPr>
              <a:t>alasan</a:t>
            </a:r>
            <a:r>
              <a:rPr lang="de-DE" sz="1443" dirty="0">
                <a:cs typeface="Arial" panose="020B0604020202020204"/>
              </a:rPr>
              <a:t> yang jelas.</a:t>
            </a:r>
          </a:p>
          <a:p>
            <a:pPr marL="203835" indent="-203835"/>
            <a:r>
              <a:rPr lang="de-DE" sz="1800" b="1" i="1" u="sng" dirty="0" err="1">
                <a:cs typeface="Arial" panose="020B0604020202020204"/>
              </a:rPr>
              <a:t>Testimonial</a:t>
            </a:r>
            <a:r>
              <a:rPr lang="de-DE" sz="1800" b="1" i="1" u="sng" dirty="0">
                <a:cs typeface="Arial" panose="020B0604020202020204"/>
              </a:rPr>
              <a:t> </a:t>
            </a:r>
            <a:r>
              <a:rPr lang="de-DE" sz="1800" b="1" i="1" u="sng" dirty="0" err="1">
                <a:cs typeface="Arial" panose="020B0604020202020204"/>
              </a:rPr>
              <a:t>injustice</a:t>
            </a:r>
            <a:r>
              <a:rPr lang="de-DE" sz="1800" i="1" dirty="0">
                <a:cs typeface="Arial" panose="020B0604020202020204"/>
              </a:rPr>
              <a:t> 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ketidakadilan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yang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berkaitan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dengan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bisa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/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tidaknya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kesaksian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seseorang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dipercaya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.</a:t>
            </a:r>
          </a:p>
          <a:p>
            <a:pPr marL="203835" indent="-203835"/>
            <a:r>
              <a:rPr lang="de-DE" sz="1800" b="1" i="1" u="sng" dirty="0" err="1">
                <a:cs typeface="Arial" panose="020B0604020202020204"/>
                <a:sym typeface="Wingdings" panose="05000000000000000000" pitchFamily="2" charset="2"/>
              </a:rPr>
              <a:t>Hermeneutical</a:t>
            </a:r>
            <a:r>
              <a:rPr lang="de-DE" sz="1800" b="1" i="1" u="sng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b="1" i="1" u="sng" dirty="0" err="1">
                <a:cs typeface="Arial" panose="020B0604020202020204"/>
                <a:sym typeface="Wingdings" panose="05000000000000000000" pitchFamily="2" charset="2"/>
              </a:rPr>
              <a:t>injustice</a:t>
            </a:r>
            <a:r>
              <a:rPr lang="de-DE" sz="1800" i="1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ketidakadilan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yang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berkaitan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dengan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kapasitas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seseorang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menarasikan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pengalaman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hidupnya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sendiri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.</a:t>
            </a:r>
          </a:p>
          <a:p>
            <a:pPr marL="203835" indent="-203835"/>
            <a:r>
              <a:rPr lang="de-DE" sz="1800" i="1" dirty="0">
                <a:cs typeface="Arial" panose="020B0604020202020204"/>
                <a:sym typeface="Wingdings" panose="05000000000000000000" pitchFamily="2" charset="2"/>
              </a:rPr>
              <a:t>E.g., </a:t>
            </a:r>
            <a:r>
              <a:rPr lang="de-DE" sz="1800" i="1" dirty="0" err="1">
                <a:cs typeface="Arial" panose="020B0604020202020204"/>
                <a:sym typeface="Wingdings" panose="05000000000000000000" pitchFamily="2" charset="2"/>
              </a:rPr>
              <a:t>Mansplaining</a:t>
            </a:r>
            <a:r>
              <a:rPr lang="de-DE" sz="1800" i="1" dirty="0">
                <a:cs typeface="Arial" panose="020B0604020202020204"/>
                <a:sym typeface="Wingdings" panose="05000000000000000000" pitchFamily="2" charset="2"/>
              </a:rPr>
              <a:t>, all-male </a:t>
            </a:r>
            <a:r>
              <a:rPr lang="de-DE" sz="1800" i="1" dirty="0" err="1">
                <a:cs typeface="Arial" panose="020B0604020202020204"/>
                <a:sym typeface="Wingdings" panose="05000000000000000000" pitchFamily="2" charset="2"/>
              </a:rPr>
              <a:t>panel</a:t>
            </a:r>
            <a:r>
              <a:rPr lang="de-DE" sz="1800" i="1" dirty="0">
                <a:cs typeface="Arial" panose="020B0604020202020204"/>
                <a:sym typeface="Wingdings" panose="05000000000000000000" pitchFamily="2" charset="2"/>
              </a:rPr>
              <a:t>, 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gerakan</a:t>
            </a:r>
            <a:r>
              <a:rPr lang="de-DE" sz="1800" i="1" dirty="0">
                <a:cs typeface="Arial" panose="020B0604020202020204"/>
                <a:sym typeface="Wingdings" panose="05000000000000000000" pitchFamily="2" charset="2"/>
              </a:rPr>
              <a:t> 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#</a:t>
            </a:r>
            <a:r>
              <a:rPr lang="de-DE" sz="1800" dirty="0" err="1">
                <a:cs typeface="Arial" panose="020B0604020202020204"/>
                <a:sym typeface="Wingdings" panose="05000000000000000000" pitchFamily="2" charset="2"/>
              </a:rPr>
              <a:t>MeToo</a:t>
            </a:r>
            <a:r>
              <a:rPr lang="de-DE" sz="1800" dirty="0">
                <a:cs typeface="Arial" panose="020B0604020202020204"/>
                <a:sym typeface="Wingdings" panose="05000000000000000000" pitchFamily="2" charset="2"/>
              </a:rPr>
              <a:t>.</a:t>
            </a:r>
            <a:endParaRPr lang="de-DE" sz="1800" i="1" dirty="0">
              <a:cs typeface="Arial" panose="020B0604020202020204"/>
            </a:endParaRP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97DA79A-BD63-EC47-7BB7-09CB144E3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153" y="200890"/>
            <a:ext cx="3911758" cy="2959377"/>
          </a:xfrm>
          <a:prstGeom prst="rect">
            <a:avLst/>
          </a:prstGeom>
        </p:spPr>
      </p:pic>
      <p:pic>
        <p:nvPicPr>
          <p:cNvPr id="10" name="Picture 9" descr="Qr code&#10;&#10;Description automatically generated with low confidence">
            <a:extLst>
              <a:ext uri="{FF2B5EF4-FFF2-40B4-BE49-F238E27FC236}">
                <a16:creationId xmlns:a16="http://schemas.microsoft.com/office/drawing/2014/main" id="{EA18A3C9-B5E8-82F4-F9BC-5FE6EDC8B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67" y="3429000"/>
            <a:ext cx="4680963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Mengapa ketidakadilan bisa terjadi?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9" y="1484313"/>
            <a:ext cx="5954712" cy="4929187"/>
          </a:xfrm>
        </p:spPr>
        <p:txBody>
          <a:bodyPr lIns="91440" tIns="45720" rIns="91440" bIns="45720" anchor="t"/>
          <a:lstStyle/>
          <a:p>
            <a:pPr marL="203835" indent="-203835"/>
            <a:r>
              <a:rPr lang="de-DE" sz="2400">
                <a:cs typeface="Arial" panose="020B0604020202020204"/>
              </a:rPr>
              <a:t>Relasi kuasa yang timpang</a:t>
            </a:r>
          </a:p>
          <a:p>
            <a:pPr marL="611613" lvl="1" indent="-203835"/>
            <a:r>
              <a:rPr lang="de-DE" sz="1800">
                <a:cs typeface="Arial" panose="020B0604020202020204"/>
              </a:rPr>
              <a:t>Ketidakadilan </a:t>
            </a:r>
            <a:r>
              <a:rPr lang="de-DE" sz="1800" b="1">
                <a:cs typeface="Arial" panose="020B0604020202020204"/>
              </a:rPr>
              <a:t>tidak mungkin terjadi </a:t>
            </a:r>
            <a:r>
              <a:rPr lang="de-DE" sz="1800">
                <a:cs typeface="Arial" panose="020B0604020202020204"/>
              </a:rPr>
              <a:t>apabila „pelaku“ dan „korban“ memiliki </a:t>
            </a:r>
            <a:r>
              <a:rPr lang="de-DE" sz="1800" b="1">
                <a:cs typeface="Arial" panose="020B0604020202020204"/>
              </a:rPr>
              <a:t>kuasa yang setara</a:t>
            </a:r>
            <a:r>
              <a:rPr lang="de-DE" sz="1800">
                <a:cs typeface="Arial" panose="020B0604020202020204"/>
              </a:rPr>
              <a:t>.</a:t>
            </a:r>
          </a:p>
          <a:p>
            <a:pPr marL="611613" lvl="1" indent="-203835"/>
            <a:r>
              <a:rPr lang="de-DE" sz="1800">
                <a:cs typeface="Arial" panose="020B0604020202020204"/>
              </a:rPr>
              <a:t>Ketika relasi kuasa setara, kedua belah pihak punya daya untuk </a:t>
            </a:r>
            <a:r>
              <a:rPr lang="de-DE" sz="1800" b="1">
                <a:cs typeface="Arial" panose="020B0604020202020204"/>
              </a:rPr>
              <a:t>melawan/melindungi diri</a:t>
            </a:r>
            <a:r>
              <a:rPr lang="de-DE" sz="1800">
                <a:cs typeface="Arial" panose="020B0604020202020204"/>
              </a:rPr>
              <a:t>.</a:t>
            </a:r>
          </a:p>
          <a:p>
            <a:pPr marL="203835" indent="-203835"/>
            <a:r>
              <a:rPr lang="de-DE" sz="2400">
                <a:cs typeface="Arial" panose="020B0604020202020204"/>
              </a:rPr>
              <a:t>Motif egoistik (dan sadistik) si „aktor jahat“</a:t>
            </a:r>
          </a:p>
          <a:p>
            <a:pPr marL="611613" lvl="1" indent="-203835"/>
            <a:r>
              <a:rPr lang="de-DE" sz="1800">
                <a:cs typeface="Arial" panose="020B0604020202020204"/>
              </a:rPr>
              <a:t>Agar ketidakadilan terjadi, „pelaku“ harus memiliki motif egoistik – tindakan diskriminatif sebagai </a:t>
            </a:r>
            <a:r>
              <a:rPr lang="de-DE" sz="1800" i="1">
                <a:cs typeface="Arial" panose="020B0604020202020204"/>
              </a:rPr>
              <a:t>goal-directed action</a:t>
            </a:r>
            <a:r>
              <a:rPr lang="de-DE" sz="1800">
                <a:cs typeface="Arial" panose="020B0604020202020204"/>
              </a:rPr>
              <a:t> untuk </a:t>
            </a:r>
            <a:r>
              <a:rPr lang="de-DE" sz="1800" b="1">
                <a:cs typeface="Arial" panose="020B0604020202020204"/>
              </a:rPr>
              <a:t>menguntungkan dirinya sendiri</a:t>
            </a:r>
            <a:r>
              <a:rPr lang="de-DE" sz="1800">
                <a:cs typeface="Arial" panose="020B0604020202020204"/>
              </a:rPr>
              <a:t>, meskipun harus dengan mengorbankan kepentingan/kesejahteraan orang lain.</a:t>
            </a:r>
          </a:p>
          <a:p>
            <a:pPr marL="611613" lvl="1" indent="-203835"/>
            <a:r>
              <a:rPr lang="de-DE" sz="1800">
                <a:cs typeface="Arial" panose="020B0604020202020204"/>
              </a:rPr>
              <a:t>Apabila motif egoistik bukan menjadi tujuan, „aktor jahat“ punya motif sadistik – menyakiti orang lain secara sengaja karena </a:t>
            </a:r>
            <a:r>
              <a:rPr lang="de-DE" sz="1800" b="1">
                <a:cs typeface="Arial" panose="020B0604020202020204"/>
              </a:rPr>
              <a:t>„menikmati“ menyaksikan orang lain menderita</a:t>
            </a:r>
            <a:r>
              <a:rPr lang="de-DE" sz="1800">
                <a:cs typeface="Arial" panose="020B0604020202020204"/>
              </a:rPr>
              <a:t>.</a:t>
            </a:r>
          </a:p>
        </p:txBody>
      </p:sp>
      <p:pic>
        <p:nvPicPr>
          <p:cNvPr id="10" name="Picture 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AC5DDCD-65AD-6E25-3D4E-E3C572599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880" y="2750867"/>
            <a:ext cx="5231890" cy="218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934A-E4C1-4960-9459-5CCE7A55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2. Perspektif Pelaku </a:t>
            </a:r>
          </a:p>
        </p:txBody>
      </p:sp>
    </p:spTree>
    <p:extLst>
      <p:ext uri="{BB962C8B-B14F-4D97-AF65-F5344CB8AC3E}">
        <p14:creationId xmlns:p14="http://schemas.microsoft.com/office/powerpoint/2010/main" val="1092840227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titel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1F2F8164-F605-453F-82CF-F1E31EF04766}"/>
    </a:ext>
  </a:extLst>
</a:theme>
</file>

<file path=ppt/theme/theme2.xml><?xml version="1.0" encoding="utf-8"?>
<a:theme xmlns:a="http://schemas.openxmlformats.org/drawingml/2006/main" name="Präsentationstitel Variante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491BE6A8-444C-4386-9672-430A71871E1B}"/>
    </a:ext>
  </a:extLst>
</a:theme>
</file>

<file path=ppt/theme/theme3.xml><?xml version="1.0" encoding="utf-8"?>
<a:theme xmlns:a="http://schemas.openxmlformats.org/drawingml/2006/main" name="Kapiteltrenner">
  <a:themeElements>
    <a:clrScheme name="LMU">
      <a:dk1>
        <a:srgbClr val="008740"/>
      </a:dk1>
      <a:lt1>
        <a:sysClr val="window" lastClr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0190A8A3-4BE7-45C2-BF55-615DD3868110}"/>
    </a:ext>
  </a:extLst>
</a:theme>
</file>

<file path=ppt/theme/theme4.xml><?xml version="1.0" encoding="utf-8"?>
<a:theme xmlns:a="http://schemas.openxmlformats.org/drawingml/2006/main" name="Inhalt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BBCE8FE8-DCF5-4FFA-9BA5-95A5BD71CA82}"/>
    </a:ext>
  </a:extLst>
</a:theme>
</file>

<file path=ppt/theme/theme5.xml><?xml version="1.0" encoding="utf-8"?>
<a:theme xmlns:a="http://schemas.openxmlformats.org/drawingml/2006/main" name="Rücktitel">
  <a:themeElements>
    <a:clrScheme name="Benutzerdefiniert 1">
      <a:dk1>
        <a:srgbClr val="008740"/>
      </a:dk1>
      <a:lt1>
        <a:srgbClr val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4A347A70-8005-4135-8729-C5EF72467C38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LMU_PPTVorlage_Breitbild_20211112_RS</Template>
  <TotalTime>0</TotalTime>
  <Words>1938</Words>
  <Application>Microsoft Office PowerPoint</Application>
  <PresentationFormat>Widescreen</PresentationFormat>
  <Paragraphs>177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LMU CompatilFact</vt:lpstr>
      <vt:lpstr>Wingdings</vt:lpstr>
      <vt:lpstr>Präsentationstitel</vt:lpstr>
      <vt:lpstr>Präsentationstitel Variante</vt:lpstr>
      <vt:lpstr>Kapiteltrenner</vt:lpstr>
      <vt:lpstr>Inhalt</vt:lpstr>
      <vt:lpstr>Rücktitel</vt:lpstr>
      <vt:lpstr>Proses Psikologis dalam Pengalaman Ketidakadilan Sosial</vt:lpstr>
      <vt:lpstr>Topik</vt:lpstr>
      <vt:lpstr>1. Pengantar</vt:lpstr>
      <vt:lpstr>Keadilan sosial</vt:lpstr>
      <vt:lpstr>Equity vs. Equality vs. Justice vs. Inclusion</vt:lpstr>
      <vt:lpstr>Berbagai pengalaman ketidakadilan (1)</vt:lpstr>
      <vt:lpstr>Berbagai pengalaman ketidakadilan (2)</vt:lpstr>
      <vt:lpstr>Mengapa ketidakadilan bisa terjadi?</vt:lpstr>
      <vt:lpstr>2. Perspektif Pelaku </vt:lpstr>
      <vt:lpstr>Mengapa „pelaku“ bertindak tak adil?</vt:lpstr>
      <vt:lpstr>Faktor kepribadian yang mendorong perilaku tak adil</vt:lpstr>
      <vt:lpstr>2. Perspektif Pengamat (observer)</vt:lpstr>
      <vt:lpstr>Pengamat merespon dengan bantuan</vt:lpstr>
      <vt:lpstr>3. Perspektif Korban </vt:lpstr>
      <vt:lpstr>Apa yang dirasakan oleh korban?</vt:lpstr>
      <vt:lpstr>Sensitivity to mean intentions (SeMI) (Gollwitzer, et al., 2009)</vt:lpstr>
      <vt:lpstr>4. Implikasi Teoritik dan Praktis</vt:lpstr>
      <vt:lpstr>Ada yang pernah mendengar tentang marshmallow test? </vt:lpstr>
      <vt:lpstr>Marshmallow test dan ketidakadilan sistemik</vt:lpstr>
      <vt:lpstr>Penelitian ini gagal direplikasi... (Watts, et al., 2018)</vt:lpstr>
      <vt:lpstr>Mengabaikan ketidakadilan</vt:lpstr>
      <vt:lpstr>Preskripsi – some takeaways </vt:lpstr>
      <vt:lpstr>PowerPoint Presentation</vt:lpstr>
      <vt:lpstr>Proses Psikologis dalam Pengalaman Ketidakadilan Sosial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Rizqy Amelia Zein</dc:creator>
  <cp:lastModifiedBy>Rizqy Amelia Zein</cp:lastModifiedBy>
  <cp:revision>2</cp:revision>
  <cp:lastPrinted>2020-11-01T16:28:52Z</cp:lastPrinted>
  <dcterms:created xsi:type="dcterms:W3CDTF">2022-09-14T04:24:01Z</dcterms:created>
  <dcterms:modified xsi:type="dcterms:W3CDTF">2023-07-07T08:45:31Z</dcterms:modified>
</cp:coreProperties>
</file>